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59" r:id="rId5"/>
    <p:sldId id="263" r:id="rId6"/>
    <p:sldId id="264" r:id="rId7"/>
    <p:sldId id="276" r:id="rId8"/>
    <p:sldId id="266" r:id="rId9"/>
    <p:sldId id="267" r:id="rId10"/>
    <p:sldId id="268" r:id="rId11"/>
    <p:sldId id="269" r:id="rId12"/>
    <p:sldId id="273" r:id="rId13"/>
    <p:sldId id="270" r:id="rId14"/>
    <p:sldId id="274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DF1FAC-D89B-4A30-9B92-DE6AF101472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19D37F-35BB-4FF2-B366-1574DF0A5B3F}">
      <dgm:prSet/>
      <dgm:spPr/>
      <dgm:t>
        <a:bodyPr/>
        <a:lstStyle/>
        <a:p>
          <a:r>
            <a:rPr lang="en-US" dirty="0"/>
            <a:t>Often develops between Georgia and New Jersey, within 100 miles of the East Coast during October-May</a:t>
          </a:r>
        </a:p>
      </dgm:t>
    </dgm:pt>
    <dgm:pt modelId="{265712D2-2219-4B63-A284-2D1768ABBC19}" type="parTrans" cxnId="{EA03205C-98E4-44AC-A7A2-4AB8B334995E}">
      <dgm:prSet/>
      <dgm:spPr/>
      <dgm:t>
        <a:bodyPr/>
        <a:lstStyle/>
        <a:p>
          <a:endParaRPr lang="en-US"/>
        </a:p>
      </dgm:t>
    </dgm:pt>
    <dgm:pt modelId="{0109738D-B367-4E36-8D16-7B1381BF12CA}" type="sibTrans" cxnId="{EA03205C-98E4-44AC-A7A2-4AB8B334995E}">
      <dgm:prSet/>
      <dgm:spPr/>
      <dgm:t>
        <a:bodyPr/>
        <a:lstStyle/>
        <a:p>
          <a:endParaRPr lang="en-US"/>
        </a:p>
      </dgm:t>
    </dgm:pt>
    <dgm:pt modelId="{8B00B285-28E4-418F-9DC4-9AEB9ABAF772}">
      <dgm:prSet/>
      <dgm:spPr/>
      <dgm:t>
        <a:bodyPr/>
        <a:lstStyle/>
        <a:p>
          <a:r>
            <a:rPr lang="en-US" dirty="0"/>
            <a:t>Signature “comma” shape on satellite</a:t>
          </a:r>
        </a:p>
      </dgm:t>
    </dgm:pt>
    <dgm:pt modelId="{C1079F05-A3CD-489E-92D5-609413258E34}" type="parTrans" cxnId="{32151E45-CC44-4947-9371-481631EA7386}">
      <dgm:prSet/>
      <dgm:spPr/>
      <dgm:t>
        <a:bodyPr/>
        <a:lstStyle/>
        <a:p>
          <a:endParaRPr lang="en-US"/>
        </a:p>
      </dgm:t>
    </dgm:pt>
    <dgm:pt modelId="{E87BF96F-9430-465B-B65B-1729A30383BE}" type="sibTrans" cxnId="{32151E45-CC44-4947-9371-481631EA7386}">
      <dgm:prSet/>
      <dgm:spPr/>
      <dgm:t>
        <a:bodyPr/>
        <a:lstStyle/>
        <a:p>
          <a:endParaRPr lang="en-US"/>
        </a:p>
      </dgm:t>
    </dgm:pt>
    <dgm:pt modelId="{865BDBD5-DF0E-4FF0-83AC-F508F4374B3F}">
      <dgm:prSet/>
      <dgm:spPr/>
      <dgm:t>
        <a:bodyPr/>
        <a:lstStyle/>
        <a:p>
          <a:r>
            <a:rPr lang="en-US" dirty="0"/>
            <a:t>Results in heavy precipitation (rain or snow), gale force winds (39-54 mph), choppy sea conditions, and sometimes coastal flooding</a:t>
          </a:r>
        </a:p>
      </dgm:t>
    </dgm:pt>
    <dgm:pt modelId="{0EE9983A-C521-4305-9F74-200D752BD8AC}" type="parTrans" cxnId="{F3800615-7112-4ECE-AE04-501783753DCC}">
      <dgm:prSet/>
      <dgm:spPr/>
      <dgm:t>
        <a:bodyPr/>
        <a:lstStyle/>
        <a:p>
          <a:endParaRPr lang="en-US"/>
        </a:p>
      </dgm:t>
    </dgm:pt>
    <dgm:pt modelId="{95E09C23-272D-4C75-8F32-3C18548E99A6}" type="sibTrans" cxnId="{F3800615-7112-4ECE-AE04-501783753DCC}">
      <dgm:prSet/>
      <dgm:spPr/>
      <dgm:t>
        <a:bodyPr/>
        <a:lstStyle/>
        <a:p>
          <a:endParaRPr lang="en-US"/>
        </a:p>
      </dgm:t>
    </dgm:pt>
    <dgm:pt modelId="{8241E8E9-0F9E-492C-A556-5CFFC8672785}">
      <dgm:prSet/>
      <dgm:spPr/>
      <dgm:t>
        <a:bodyPr/>
        <a:lstStyle/>
        <a:p>
          <a:r>
            <a:rPr lang="en-US"/>
            <a:t>Named for the typical wind direction over the coastal area (sometimes northerly winds as well)</a:t>
          </a:r>
          <a:endParaRPr lang="en-US" dirty="0"/>
        </a:p>
      </dgm:t>
    </dgm:pt>
    <dgm:pt modelId="{B5EE643F-D0E9-4AF6-AF07-606136313892}" type="parTrans" cxnId="{05E4B066-A4E9-49A3-895E-8575B1E38027}">
      <dgm:prSet/>
      <dgm:spPr/>
      <dgm:t>
        <a:bodyPr/>
        <a:lstStyle/>
        <a:p>
          <a:endParaRPr lang="en-US"/>
        </a:p>
      </dgm:t>
    </dgm:pt>
    <dgm:pt modelId="{D2553DB0-5646-466C-8FCE-FC5582F4649D}" type="sibTrans" cxnId="{05E4B066-A4E9-49A3-895E-8575B1E38027}">
      <dgm:prSet/>
      <dgm:spPr/>
      <dgm:t>
        <a:bodyPr/>
        <a:lstStyle/>
        <a:p>
          <a:endParaRPr lang="en-US"/>
        </a:p>
      </dgm:t>
    </dgm:pt>
    <dgm:pt modelId="{D7F1C51A-CF0D-4341-9731-9EBCD1BF225D}" type="pres">
      <dgm:prSet presAssocID="{49DF1FAC-D89B-4A30-9B92-DE6AF101472F}" presName="vert0" presStyleCnt="0">
        <dgm:presLayoutVars>
          <dgm:dir/>
          <dgm:animOne val="branch"/>
          <dgm:animLvl val="lvl"/>
        </dgm:presLayoutVars>
      </dgm:prSet>
      <dgm:spPr/>
    </dgm:pt>
    <dgm:pt modelId="{62DEB6C5-3E8D-4F9C-9E6B-440A0894166A}" type="pres">
      <dgm:prSet presAssocID="{8241E8E9-0F9E-492C-A556-5CFFC8672785}" presName="thickLine" presStyleLbl="alignNode1" presStyleIdx="0" presStyleCnt="4"/>
      <dgm:spPr/>
    </dgm:pt>
    <dgm:pt modelId="{7A9F2BE0-8D52-42BC-A615-8879C448F57C}" type="pres">
      <dgm:prSet presAssocID="{8241E8E9-0F9E-492C-A556-5CFFC8672785}" presName="horz1" presStyleCnt="0"/>
      <dgm:spPr/>
    </dgm:pt>
    <dgm:pt modelId="{E33247BE-4F53-459C-A5EA-85DD2DD56BE9}" type="pres">
      <dgm:prSet presAssocID="{8241E8E9-0F9E-492C-A556-5CFFC8672785}" presName="tx1" presStyleLbl="revTx" presStyleIdx="0" presStyleCnt="4"/>
      <dgm:spPr/>
    </dgm:pt>
    <dgm:pt modelId="{E2182629-74F9-4987-8A54-78490FF7DD92}" type="pres">
      <dgm:prSet presAssocID="{8241E8E9-0F9E-492C-A556-5CFFC8672785}" presName="vert1" presStyleCnt="0"/>
      <dgm:spPr/>
    </dgm:pt>
    <dgm:pt modelId="{593EEA4E-8A52-43BF-BED1-635D5B6E6D19}" type="pres">
      <dgm:prSet presAssocID="{2119D37F-35BB-4FF2-B366-1574DF0A5B3F}" presName="thickLine" presStyleLbl="alignNode1" presStyleIdx="1" presStyleCnt="4"/>
      <dgm:spPr/>
    </dgm:pt>
    <dgm:pt modelId="{C11C27F2-6C95-4FC6-8351-00437FD07C1D}" type="pres">
      <dgm:prSet presAssocID="{2119D37F-35BB-4FF2-B366-1574DF0A5B3F}" presName="horz1" presStyleCnt="0"/>
      <dgm:spPr/>
    </dgm:pt>
    <dgm:pt modelId="{EFE8B1FA-6CAE-494F-837F-831A13C59099}" type="pres">
      <dgm:prSet presAssocID="{2119D37F-35BB-4FF2-B366-1574DF0A5B3F}" presName="tx1" presStyleLbl="revTx" presStyleIdx="1" presStyleCnt="4"/>
      <dgm:spPr/>
    </dgm:pt>
    <dgm:pt modelId="{9807D155-643B-45CA-9AC6-144DEEB3F700}" type="pres">
      <dgm:prSet presAssocID="{2119D37F-35BB-4FF2-B366-1574DF0A5B3F}" presName="vert1" presStyleCnt="0"/>
      <dgm:spPr/>
    </dgm:pt>
    <dgm:pt modelId="{55477A66-8B24-4CC2-AAFC-7342C549344B}" type="pres">
      <dgm:prSet presAssocID="{8B00B285-28E4-418F-9DC4-9AEB9ABAF772}" presName="thickLine" presStyleLbl="alignNode1" presStyleIdx="2" presStyleCnt="4"/>
      <dgm:spPr/>
    </dgm:pt>
    <dgm:pt modelId="{A0C278E8-BC02-4414-8FB4-C1FA66673CF9}" type="pres">
      <dgm:prSet presAssocID="{8B00B285-28E4-418F-9DC4-9AEB9ABAF772}" presName="horz1" presStyleCnt="0"/>
      <dgm:spPr/>
    </dgm:pt>
    <dgm:pt modelId="{9AD758F0-3BA6-424B-BDD2-77159161E805}" type="pres">
      <dgm:prSet presAssocID="{8B00B285-28E4-418F-9DC4-9AEB9ABAF772}" presName="tx1" presStyleLbl="revTx" presStyleIdx="2" presStyleCnt="4" custScaleY="61189"/>
      <dgm:spPr/>
    </dgm:pt>
    <dgm:pt modelId="{EF827F39-D1C3-4E90-AD87-41811D7B7557}" type="pres">
      <dgm:prSet presAssocID="{8B00B285-28E4-418F-9DC4-9AEB9ABAF772}" presName="vert1" presStyleCnt="0"/>
      <dgm:spPr/>
    </dgm:pt>
    <dgm:pt modelId="{D67477FD-E8BB-43D2-93A9-B3F2621607C0}" type="pres">
      <dgm:prSet presAssocID="{865BDBD5-DF0E-4FF0-83AC-F508F4374B3F}" presName="thickLine" presStyleLbl="alignNode1" presStyleIdx="3" presStyleCnt="4"/>
      <dgm:spPr/>
    </dgm:pt>
    <dgm:pt modelId="{726E07C1-2654-4FC4-B529-B1C06F9CA4C2}" type="pres">
      <dgm:prSet presAssocID="{865BDBD5-DF0E-4FF0-83AC-F508F4374B3F}" presName="horz1" presStyleCnt="0"/>
      <dgm:spPr/>
    </dgm:pt>
    <dgm:pt modelId="{2141A1B2-C370-4B73-AD1A-80A2D5F570BC}" type="pres">
      <dgm:prSet presAssocID="{865BDBD5-DF0E-4FF0-83AC-F508F4374B3F}" presName="tx1" presStyleLbl="revTx" presStyleIdx="3" presStyleCnt="4"/>
      <dgm:spPr/>
    </dgm:pt>
    <dgm:pt modelId="{DA7CF4DD-A63A-40F2-8149-76B47D523B78}" type="pres">
      <dgm:prSet presAssocID="{865BDBD5-DF0E-4FF0-83AC-F508F4374B3F}" presName="vert1" presStyleCnt="0"/>
      <dgm:spPr/>
    </dgm:pt>
  </dgm:ptLst>
  <dgm:cxnLst>
    <dgm:cxn modelId="{F3800615-7112-4ECE-AE04-501783753DCC}" srcId="{49DF1FAC-D89B-4A30-9B92-DE6AF101472F}" destId="{865BDBD5-DF0E-4FF0-83AC-F508F4374B3F}" srcOrd="3" destOrd="0" parTransId="{0EE9983A-C521-4305-9F74-200D752BD8AC}" sibTransId="{95E09C23-272D-4C75-8F32-3C18548E99A6}"/>
    <dgm:cxn modelId="{70CA6D30-5AC7-43D8-91CB-E9ABB27251CF}" type="presOf" srcId="{2119D37F-35BB-4FF2-B366-1574DF0A5B3F}" destId="{EFE8B1FA-6CAE-494F-837F-831A13C59099}" srcOrd="0" destOrd="0" presId="urn:microsoft.com/office/officeart/2008/layout/LinedList"/>
    <dgm:cxn modelId="{5A1F6C31-0078-4CEE-884A-45F4CA0307D4}" type="presOf" srcId="{865BDBD5-DF0E-4FF0-83AC-F508F4374B3F}" destId="{2141A1B2-C370-4B73-AD1A-80A2D5F570BC}" srcOrd="0" destOrd="0" presId="urn:microsoft.com/office/officeart/2008/layout/LinedList"/>
    <dgm:cxn modelId="{08C5F939-52ED-4320-8391-6144F3880384}" type="presOf" srcId="{8241E8E9-0F9E-492C-A556-5CFFC8672785}" destId="{E33247BE-4F53-459C-A5EA-85DD2DD56BE9}" srcOrd="0" destOrd="0" presId="urn:microsoft.com/office/officeart/2008/layout/LinedList"/>
    <dgm:cxn modelId="{EA03205C-98E4-44AC-A7A2-4AB8B334995E}" srcId="{49DF1FAC-D89B-4A30-9B92-DE6AF101472F}" destId="{2119D37F-35BB-4FF2-B366-1574DF0A5B3F}" srcOrd="1" destOrd="0" parTransId="{265712D2-2219-4B63-A284-2D1768ABBC19}" sibTransId="{0109738D-B367-4E36-8D16-7B1381BF12CA}"/>
    <dgm:cxn modelId="{DA30145F-9CE8-46A6-98D9-008F798879A9}" type="presOf" srcId="{49DF1FAC-D89B-4A30-9B92-DE6AF101472F}" destId="{D7F1C51A-CF0D-4341-9731-9EBCD1BF225D}" srcOrd="0" destOrd="0" presId="urn:microsoft.com/office/officeart/2008/layout/LinedList"/>
    <dgm:cxn modelId="{32151E45-CC44-4947-9371-481631EA7386}" srcId="{49DF1FAC-D89B-4A30-9B92-DE6AF101472F}" destId="{8B00B285-28E4-418F-9DC4-9AEB9ABAF772}" srcOrd="2" destOrd="0" parTransId="{C1079F05-A3CD-489E-92D5-609413258E34}" sibTransId="{E87BF96F-9430-465B-B65B-1729A30383BE}"/>
    <dgm:cxn modelId="{05E4B066-A4E9-49A3-895E-8575B1E38027}" srcId="{49DF1FAC-D89B-4A30-9B92-DE6AF101472F}" destId="{8241E8E9-0F9E-492C-A556-5CFFC8672785}" srcOrd="0" destOrd="0" parTransId="{B5EE643F-D0E9-4AF6-AF07-606136313892}" sibTransId="{D2553DB0-5646-466C-8FCE-FC5582F4649D}"/>
    <dgm:cxn modelId="{B83A73AB-2C92-4ABF-B701-DF07005DEA55}" type="presOf" srcId="{8B00B285-28E4-418F-9DC4-9AEB9ABAF772}" destId="{9AD758F0-3BA6-424B-BDD2-77159161E805}" srcOrd="0" destOrd="0" presId="urn:microsoft.com/office/officeart/2008/layout/LinedList"/>
    <dgm:cxn modelId="{C2532954-A2EA-48B5-8A0C-9337A9591AFF}" type="presParOf" srcId="{D7F1C51A-CF0D-4341-9731-9EBCD1BF225D}" destId="{62DEB6C5-3E8D-4F9C-9E6B-440A0894166A}" srcOrd="0" destOrd="0" presId="urn:microsoft.com/office/officeart/2008/layout/LinedList"/>
    <dgm:cxn modelId="{184508F1-00B4-4796-8C3F-D7B698822A36}" type="presParOf" srcId="{D7F1C51A-CF0D-4341-9731-9EBCD1BF225D}" destId="{7A9F2BE0-8D52-42BC-A615-8879C448F57C}" srcOrd="1" destOrd="0" presId="urn:microsoft.com/office/officeart/2008/layout/LinedList"/>
    <dgm:cxn modelId="{D0A57FCC-77BB-4B5D-AFFD-DC817E0C26C8}" type="presParOf" srcId="{7A9F2BE0-8D52-42BC-A615-8879C448F57C}" destId="{E33247BE-4F53-459C-A5EA-85DD2DD56BE9}" srcOrd="0" destOrd="0" presId="urn:microsoft.com/office/officeart/2008/layout/LinedList"/>
    <dgm:cxn modelId="{EA257B93-A75C-4E4F-945B-072387CCE1B3}" type="presParOf" srcId="{7A9F2BE0-8D52-42BC-A615-8879C448F57C}" destId="{E2182629-74F9-4987-8A54-78490FF7DD92}" srcOrd="1" destOrd="0" presId="urn:microsoft.com/office/officeart/2008/layout/LinedList"/>
    <dgm:cxn modelId="{80113DCD-6F53-4561-BEBC-7825FF5F0DFA}" type="presParOf" srcId="{D7F1C51A-CF0D-4341-9731-9EBCD1BF225D}" destId="{593EEA4E-8A52-43BF-BED1-635D5B6E6D19}" srcOrd="2" destOrd="0" presId="urn:microsoft.com/office/officeart/2008/layout/LinedList"/>
    <dgm:cxn modelId="{2FA6D6D4-5B91-46E6-A20A-FA6C0824347D}" type="presParOf" srcId="{D7F1C51A-CF0D-4341-9731-9EBCD1BF225D}" destId="{C11C27F2-6C95-4FC6-8351-00437FD07C1D}" srcOrd="3" destOrd="0" presId="urn:microsoft.com/office/officeart/2008/layout/LinedList"/>
    <dgm:cxn modelId="{AC5A1E92-8E86-46C0-8BA0-28487600892A}" type="presParOf" srcId="{C11C27F2-6C95-4FC6-8351-00437FD07C1D}" destId="{EFE8B1FA-6CAE-494F-837F-831A13C59099}" srcOrd="0" destOrd="0" presId="urn:microsoft.com/office/officeart/2008/layout/LinedList"/>
    <dgm:cxn modelId="{D73B5A69-8C08-41F4-9957-3E4BB4F8800C}" type="presParOf" srcId="{C11C27F2-6C95-4FC6-8351-00437FD07C1D}" destId="{9807D155-643B-45CA-9AC6-144DEEB3F700}" srcOrd="1" destOrd="0" presId="urn:microsoft.com/office/officeart/2008/layout/LinedList"/>
    <dgm:cxn modelId="{382479BB-205E-4DF5-A853-F7F49C5B1CB3}" type="presParOf" srcId="{D7F1C51A-CF0D-4341-9731-9EBCD1BF225D}" destId="{55477A66-8B24-4CC2-AAFC-7342C549344B}" srcOrd="4" destOrd="0" presId="urn:microsoft.com/office/officeart/2008/layout/LinedList"/>
    <dgm:cxn modelId="{B810899E-B158-45C8-B166-E25B14E01540}" type="presParOf" srcId="{D7F1C51A-CF0D-4341-9731-9EBCD1BF225D}" destId="{A0C278E8-BC02-4414-8FB4-C1FA66673CF9}" srcOrd="5" destOrd="0" presId="urn:microsoft.com/office/officeart/2008/layout/LinedList"/>
    <dgm:cxn modelId="{6FF4CAD7-CDB7-4591-AB48-03E3E455767C}" type="presParOf" srcId="{A0C278E8-BC02-4414-8FB4-C1FA66673CF9}" destId="{9AD758F0-3BA6-424B-BDD2-77159161E805}" srcOrd="0" destOrd="0" presId="urn:microsoft.com/office/officeart/2008/layout/LinedList"/>
    <dgm:cxn modelId="{27093793-2820-4251-A62B-AC41C6E0F13C}" type="presParOf" srcId="{A0C278E8-BC02-4414-8FB4-C1FA66673CF9}" destId="{EF827F39-D1C3-4E90-AD87-41811D7B7557}" srcOrd="1" destOrd="0" presId="urn:microsoft.com/office/officeart/2008/layout/LinedList"/>
    <dgm:cxn modelId="{0AC956F7-B207-405E-8118-733FE48F89F0}" type="presParOf" srcId="{D7F1C51A-CF0D-4341-9731-9EBCD1BF225D}" destId="{D67477FD-E8BB-43D2-93A9-B3F2621607C0}" srcOrd="6" destOrd="0" presId="urn:microsoft.com/office/officeart/2008/layout/LinedList"/>
    <dgm:cxn modelId="{C49180EE-252C-46AE-9302-20CEDDF66D99}" type="presParOf" srcId="{D7F1C51A-CF0D-4341-9731-9EBCD1BF225D}" destId="{726E07C1-2654-4FC4-B529-B1C06F9CA4C2}" srcOrd="7" destOrd="0" presId="urn:microsoft.com/office/officeart/2008/layout/LinedList"/>
    <dgm:cxn modelId="{8A180A96-9C23-4DC3-B81D-8C0D191062F4}" type="presParOf" srcId="{726E07C1-2654-4FC4-B529-B1C06F9CA4C2}" destId="{2141A1B2-C370-4B73-AD1A-80A2D5F570BC}" srcOrd="0" destOrd="0" presId="urn:microsoft.com/office/officeart/2008/layout/LinedList"/>
    <dgm:cxn modelId="{581B47C4-1C5D-410B-AB39-2899AD091C0E}" type="presParOf" srcId="{726E07C1-2654-4FC4-B529-B1C06F9CA4C2}" destId="{DA7CF4DD-A63A-40F2-8149-76B47D523B7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DF1FAC-D89B-4A30-9B92-DE6AF101472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19D37F-35BB-4FF2-B366-1574DF0A5B3F}">
      <dgm:prSet/>
      <dgm:spPr/>
      <dgm:t>
        <a:bodyPr/>
        <a:lstStyle/>
        <a:p>
          <a:r>
            <a:rPr lang="en-US"/>
            <a:t>Type A is known as the Gulf of Mexico-Atlantic Ocean path</a:t>
          </a:r>
        </a:p>
      </dgm:t>
    </dgm:pt>
    <dgm:pt modelId="{265712D2-2219-4B63-A284-2D1768ABBC19}" type="parTrans" cxnId="{EA03205C-98E4-44AC-A7A2-4AB8B334995E}">
      <dgm:prSet/>
      <dgm:spPr/>
      <dgm:t>
        <a:bodyPr/>
        <a:lstStyle/>
        <a:p>
          <a:endParaRPr lang="en-US"/>
        </a:p>
      </dgm:t>
    </dgm:pt>
    <dgm:pt modelId="{0109738D-B367-4E36-8D16-7B1381BF12CA}" type="sibTrans" cxnId="{EA03205C-98E4-44AC-A7A2-4AB8B334995E}">
      <dgm:prSet/>
      <dgm:spPr/>
      <dgm:t>
        <a:bodyPr/>
        <a:lstStyle/>
        <a:p>
          <a:endParaRPr lang="en-US"/>
        </a:p>
      </dgm:t>
    </dgm:pt>
    <dgm:pt modelId="{8B00B285-28E4-418F-9DC4-9AEB9ABAF772}">
      <dgm:prSet/>
      <dgm:spPr/>
      <dgm:t>
        <a:bodyPr/>
        <a:lstStyle/>
        <a:p>
          <a:r>
            <a:rPr lang="en-US"/>
            <a:t>Type B is known as the Atlantic Coastal redevelopment path</a:t>
          </a:r>
        </a:p>
      </dgm:t>
    </dgm:pt>
    <dgm:pt modelId="{C1079F05-A3CD-489E-92D5-609413258E34}" type="parTrans" cxnId="{32151E45-CC44-4947-9371-481631EA7386}">
      <dgm:prSet/>
      <dgm:spPr/>
      <dgm:t>
        <a:bodyPr/>
        <a:lstStyle/>
        <a:p>
          <a:endParaRPr lang="en-US"/>
        </a:p>
      </dgm:t>
    </dgm:pt>
    <dgm:pt modelId="{E87BF96F-9430-465B-B65B-1729A30383BE}" type="sibTrans" cxnId="{32151E45-CC44-4947-9371-481631EA7386}">
      <dgm:prSet/>
      <dgm:spPr/>
      <dgm:t>
        <a:bodyPr/>
        <a:lstStyle/>
        <a:p>
          <a:endParaRPr lang="en-US"/>
        </a:p>
      </dgm:t>
    </dgm:pt>
    <dgm:pt modelId="{865BDBD5-DF0E-4FF0-83AC-F508F4374B3F}">
      <dgm:prSet/>
      <dgm:spPr/>
      <dgm:t>
        <a:bodyPr/>
        <a:lstStyle/>
        <a:p>
          <a:r>
            <a:rPr lang="en-US"/>
            <a:t>Both draw energy from the Gulf Stream</a:t>
          </a:r>
        </a:p>
      </dgm:t>
    </dgm:pt>
    <dgm:pt modelId="{0EE9983A-C521-4305-9F74-200D752BD8AC}" type="parTrans" cxnId="{F3800615-7112-4ECE-AE04-501783753DCC}">
      <dgm:prSet/>
      <dgm:spPr/>
      <dgm:t>
        <a:bodyPr/>
        <a:lstStyle/>
        <a:p>
          <a:endParaRPr lang="en-US"/>
        </a:p>
      </dgm:t>
    </dgm:pt>
    <dgm:pt modelId="{95E09C23-272D-4C75-8F32-3C18548E99A6}" type="sibTrans" cxnId="{F3800615-7112-4ECE-AE04-501783753DCC}">
      <dgm:prSet/>
      <dgm:spPr/>
      <dgm:t>
        <a:bodyPr/>
        <a:lstStyle/>
        <a:p>
          <a:endParaRPr lang="en-US"/>
        </a:p>
      </dgm:t>
    </dgm:pt>
    <dgm:pt modelId="{CEE0D86F-4593-42C0-8EA7-8229F998984B}">
      <dgm:prSet/>
      <dgm:spPr/>
      <dgm:t>
        <a:bodyPr/>
        <a:lstStyle/>
        <a:p>
          <a:r>
            <a:rPr lang="en-US"/>
            <a:t>There is no correlation to which type is stronger; they both can yield an impactful storm</a:t>
          </a:r>
        </a:p>
      </dgm:t>
    </dgm:pt>
    <dgm:pt modelId="{CA95F95C-7641-418C-BEE1-F5F9F5D45993}" type="parTrans" cxnId="{A18E4A1E-5EAC-4F58-B462-079ECAACAC3D}">
      <dgm:prSet/>
      <dgm:spPr/>
      <dgm:t>
        <a:bodyPr/>
        <a:lstStyle/>
        <a:p>
          <a:endParaRPr lang="en-US"/>
        </a:p>
      </dgm:t>
    </dgm:pt>
    <dgm:pt modelId="{F3FF0A1A-090E-4AB9-8EA9-499DFEAF6D78}" type="sibTrans" cxnId="{A18E4A1E-5EAC-4F58-B462-079ECAACAC3D}">
      <dgm:prSet/>
      <dgm:spPr/>
      <dgm:t>
        <a:bodyPr/>
        <a:lstStyle/>
        <a:p>
          <a:endParaRPr lang="en-US"/>
        </a:p>
      </dgm:t>
    </dgm:pt>
    <dgm:pt modelId="{891FF787-E7D1-4034-84A3-A42AD4526CB3}" type="pres">
      <dgm:prSet presAssocID="{49DF1FAC-D89B-4A30-9B92-DE6AF101472F}" presName="linear" presStyleCnt="0">
        <dgm:presLayoutVars>
          <dgm:animLvl val="lvl"/>
          <dgm:resizeHandles val="exact"/>
        </dgm:presLayoutVars>
      </dgm:prSet>
      <dgm:spPr/>
    </dgm:pt>
    <dgm:pt modelId="{2CE74128-D24E-4862-A34E-BCE7C0545986}" type="pres">
      <dgm:prSet presAssocID="{2119D37F-35BB-4FF2-B366-1574DF0A5B3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A09AA1D-43B2-488A-8286-A55EAFB6DD07}" type="pres">
      <dgm:prSet presAssocID="{0109738D-B367-4E36-8D16-7B1381BF12CA}" presName="spacer" presStyleCnt="0"/>
      <dgm:spPr/>
    </dgm:pt>
    <dgm:pt modelId="{88BC1D57-29F7-4956-B520-35DB88E67F9A}" type="pres">
      <dgm:prSet presAssocID="{8B00B285-28E4-418F-9DC4-9AEB9ABAF77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20E8A98-F3A8-4BA6-B9C4-1DD4BA0E8F67}" type="pres">
      <dgm:prSet presAssocID="{E87BF96F-9430-465B-B65B-1729A30383BE}" presName="spacer" presStyleCnt="0"/>
      <dgm:spPr/>
    </dgm:pt>
    <dgm:pt modelId="{9ED5A175-8FF7-4356-B363-0EC7E7E22DCD}" type="pres">
      <dgm:prSet presAssocID="{865BDBD5-DF0E-4FF0-83AC-F508F4374B3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C3C60AD-C499-449C-B053-5FC94AEAD344}" type="pres">
      <dgm:prSet presAssocID="{95E09C23-272D-4C75-8F32-3C18548E99A6}" presName="spacer" presStyleCnt="0"/>
      <dgm:spPr/>
    </dgm:pt>
    <dgm:pt modelId="{9FE359F9-1424-43C7-AFAB-C23915CC576B}" type="pres">
      <dgm:prSet presAssocID="{CEE0D86F-4593-42C0-8EA7-8229F998984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3800615-7112-4ECE-AE04-501783753DCC}" srcId="{49DF1FAC-D89B-4A30-9B92-DE6AF101472F}" destId="{865BDBD5-DF0E-4FF0-83AC-F508F4374B3F}" srcOrd="2" destOrd="0" parTransId="{0EE9983A-C521-4305-9F74-200D752BD8AC}" sibTransId="{95E09C23-272D-4C75-8F32-3C18548E99A6}"/>
    <dgm:cxn modelId="{A18E4A1E-5EAC-4F58-B462-079ECAACAC3D}" srcId="{49DF1FAC-D89B-4A30-9B92-DE6AF101472F}" destId="{CEE0D86F-4593-42C0-8EA7-8229F998984B}" srcOrd="3" destOrd="0" parTransId="{CA95F95C-7641-418C-BEE1-F5F9F5D45993}" sibTransId="{F3FF0A1A-090E-4AB9-8EA9-499DFEAF6D78}"/>
    <dgm:cxn modelId="{2A13EC21-4675-4990-820F-D378D5358444}" type="presOf" srcId="{CEE0D86F-4593-42C0-8EA7-8229F998984B}" destId="{9FE359F9-1424-43C7-AFAB-C23915CC576B}" srcOrd="0" destOrd="0" presId="urn:microsoft.com/office/officeart/2005/8/layout/vList2"/>
    <dgm:cxn modelId="{19E08122-FEC0-44AF-B59B-FF53D8F77616}" type="presOf" srcId="{865BDBD5-DF0E-4FF0-83AC-F508F4374B3F}" destId="{9ED5A175-8FF7-4356-B363-0EC7E7E22DCD}" srcOrd="0" destOrd="0" presId="urn:microsoft.com/office/officeart/2005/8/layout/vList2"/>
    <dgm:cxn modelId="{EA03205C-98E4-44AC-A7A2-4AB8B334995E}" srcId="{49DF1FAC-D89B-4A30-9B92-DE6AF101472F}" destId="{2119D37F-35BB-4FF2-B366-1574DF0A5B3F}" srcOrd="0" destOrd="0" parTransId="{265712D2-2219-4B63-A284-2D1768ABBC19}" sibTransId="{0109738D-B367-4E36-8D16-7B1381BF12CA}"/>
    <dgm:cxn modelId="{32151E45-CC44-4947-9371-481631EA7386}" srcId="{49DF1FAC-D89B-4A30-9B92-DE6AF101472F}" destId="{8B00B285-28E4-418F-9DC4-9AEB9ABAF772}" srcOrd="1" destOrd="0" parTransId="{C1079F05-A3CD-489E-92D5-609413258E34}" sibTransId="{E87BF96F-9430-465B-B65B-1729A30383BE}"/>
    <dgm:cxn modelId="{E296F6A6-0244-4EEC-8839-01D015DE59FD}" type="presOf" srcId="{8B00B285-28E4-418F-9DC4-9AEB9ABAF772}" destId="{88BC1D57-29F7-4956-B520-35DB88E67F9A}" srcOrd="0" destOrd="0" presId="urn:microsoft.com/office/officeart/2005/8/layout/vList2"/>
    <dgm:cxn modelId="{AB71B5DB-921C-498B-B510-20413450BEDB}" type="presOf" srcId="{49DF1FAC-D89B-4A30-9B92-DE6AF101472F}" destId="{891FF787-E7D1-4034-84A3-A42AD4526CB3}" srcOrd="0" destOrd="0" presId="urn:microsoft.com/office/officeart/2005/8/layout/vList2"/>
    <dgm:cxn modelId="{F2CEE7F4-7BFB-4760-8CA3-971A20A3BDE2}" type="presOf" srcId="{2119D37F-35BB-4FF2-B366-1574DF0A5B3F}" destId="{2CE74128-D24E-4862-A34E-BCE7C0545986}" srcOrd="0" destOrd="0" presId="urn:microsoft.com/office/officeart/2005/8/layout/vList2"/>
    <dgm:cxn modelId="{E6862A31-D956-4EFE-A7DE-6917DEB54367}" type="presParOf" srcId="{891FF787-E7D1-4034-84A3-A42AD4526CB3}" destId="{2CE74128-D24E-4862-A34E-BCE7C0545986}" srcOrd="0" destOrd="0" presId="urn:microsoft.com/office/officeart/2005/8/layout/vList2"/>
    <dgm:cxn modelId="{E6326C78-F110-4E04-B8A3-96C8436ACDF0}" type="presParOf" srcId="{891FF787-E7D1-4034-84A3-A42AD4526CB3}" destId="{3A09AA1D-43B2-488A-8286-A55EAFB6DD07}" srcOrd="1" destOrd="0" presId="urn:microsoft.com/office/officeart/2005/8/layout/vList2"/>
    <dgm:cxn modelId="{2059C276-059F-47EA-969A-0E020697980D}" type="presParOf" srcId="{891FF787-E7D1-4034-84A3-A42AD4526CB3}" destId="{88BC1D57-29F7-4956-B520-35DB88E67F9A}" srcOrd="2" destOrd="0" presId="urn:microsoft.com/office/officeart/2005/8/layout/vList2"/>
    <dgm:cxn modelId="{A96C8BF9-4BF3-4EA4-855C-D24A55277F5A}" type="presParOf" srcId="{891FF787-E7D1-4034-84A3-A42AD4526CB3}" destId="{A20E8A98-F3A8-4BA6-B9C4-1DD4BA0E8F67}" srcOrd="3" destOrd="0" presId="urn:microsoft.com/office/officeart/2005/8/layout/vList2"/>
    <dgm:cxn modelId="{2818BC4F-FEF2-4F32-BF9F-7ACB6A82B2F5}" type="presParOf" srcId="{891FF787-E7D1-4034-84A3-A42AD4526CB3}" destId="{9ED5A175-8FF7-4356-B363-0EC7E7E22DCD}" srcOrd="4" destOrd="0" presId="urn:microsoft.com/office/officeart/2005/8/layout/vList2"/>
    <dgm:cxn modelId="{8C03BF9E-01C9-4978-B071-92129BB9ADD4}" type="presParOf" srcId="{891FF787-E7D1-4034-84A3-A42AD4526CB3}" destId="{0C3C60AD-C499-449C-B053-5FC94AEAD344}" srcOrd="5" destOrd="0" presId="urn:microsoft.com/office/officeart/2005/8/layout/vList2"/>
    <dgm:cxn modelId="{6444C65C-4D86-4E77-B508-E4C125C7588F}" type="presParOf" srcId="{891FF787-E7D1-4034-84A3-A42AD4526CB3}" destId="{9FE359F9-1424-43C7-AFAB-C23915CC576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1EE883-375B-4BCB-87EF-5BC931786974}" type="doc">
      <dgm:prSet loTypeId="urn:microsoft.com/office/officeart/2016/7/layout/BasicLinearProcessNumbered" loCatId="process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C19F332-1BD1-4361-82A0-A746FE2F80DE}">
      <dgm:prSet/>
      <dgm:spPr/>
      <dgm:t>
        <a:bodyPr/>
        <a:lstStyle/>
        <a:p>
          <a:r>
            <a:rPr lang="en-US" dirty="0"/>
            <a:t>Sign up to receive alerts in your area and prepare an emergency kit</a:t>
          </a:r>
        </a:p>
      </dgm:t>
    </dgm:pt>
    <dgm:pt modelId="{44E215E9-E3DE-4636-A9E7-E5034C5F6FD4}" type="parTrans" cxnId="{E1D41493-6369-453D-9464-2AE36CCCEFD9}">
      <dgm:prSet/>
      <dgm:spPr/>
      <dgm:t>
        <a:bodyPr/>
        <a:lstStyle/>
        <a:p>
          <a:endParaRPr lang="en-US"/>
        </a:p>
      </dgm:t>
    </dgm:pt>
    <dgm:pt modelId="{0A6114E5-A110-45B2-BB91-40C25A58D92D}" type="sibTrans" cxnId="{E1D41493-6369-453D-9464-2AE36CCCEFD9}">
      <dgm:prSet phldrT="1"/>
      <dgm:spPr/>
      <dgm:t>
        <a:bodyPr/>
        <a:lstStyle/>
        <a:p>
          <a:r>
            <a:rPr lang="en-US"/>
            <a:t>1</a:t>
          </a:r>
        </a:p>
      </dgm:t>
    </dgm:pt>
    <dgm:pt modelId="{AFA656AC-E1D8-44B6-A5B5-CAF2EB3ED6DC}">
      <dgm:prSet/>
      <dgm:spPr/>
      <dgm:t>
        <a:bodyPr/>
        <a:lstStyle/>
        <a:p>
          <a:r>
            <a:rPr lang="en-US" dirty="0"/>
            <a:t>Bring in or secure objects from outside and check your rain gutters for clogs</a:t>
          </a:r>
        </a:p>
      </dgm:t>
    </dgm:pt>
    <dgm:pt modelId="{C632333B-1960-4750-816C-6DF2E07254E5}" type="parTrans" cxnId="{A86468C9-45BB-494B-8C07-44A5ADFE73FE}">
      <dgm:prSet/>
      <dgm:spPr/>
      <dgm:t>
        <a:bodyPr/>
        <a:lstStyle/>
        <a:p>
          <a:endParaRPr lang="en-US"/>
        </a:p>
      </dgm:t>
    </dgm:pt>
    <dgm:pt modelId="{26E4719A-7F45-4CE6-A659-698BFEC04F21}" type="sibTrans" cxnId="{A86468C9-45BB-494B-8C07-44A5ADFE73FE}">
      <dgm:prSet phldrT="2"/>
      <dgm:spPr/>
      <dgm:t>
        <a:bodyPr/>
        <a:lstStyle/>
        <a:p>
          <a:r>
            <a:rPr lang="en-US"/>
            <a:t>2</a:t>
          </a:r>
        </a:p>
      </dgm:t>
    </dgm:pt>
    <dgm:pt modelId="{CC7D5C5C-AC70-4805-8C75-AEB7D447790A}">
      <dgm:prSet/>
      <dgm:spPr/>
      <dgm:t>
        <a:bodyPr/>
        <a:lstStyle/>
        <a:p>
          <a:r>
            <a:rPr lang="en-US" dirty="0"/>
            <a:t>Stay inside during the storm</a:t>
          </a:r>
        </a:p>
      </dgm:t>
    </dgm:pt>
    <dgm:pt modelId="{7191F8B8-B0E3-4E17-AD5C-6A7659899536}" type="parTrans" cxnId="{647AA28E-30DD-461B-884E-0BCEB6A905E5}">
      <dgm:prSet/>
      <dgm:spPr/>
      <dgm:t>
        <a:bodyPr/>
        <a:lstStyle/>
        <a:p>
          <a:endParaRPr lang="en-US"/>
        </a:p>
      </dgm:t>
    </dgm:pt>
    <dgm:pt modelId="{F2AADD57-6665-4A1C-9E12-E302DD5AB836}" type="sibTrans" cxnId="{647AA28E-30DD-461B-884E-0BCEB6A905E5}">
      <dgm:prSet phldrT="3"/>
      <dgm:spPr/>
      <dgm:t>
        <a:bodyPr/>
        <a:lstStyle/>
        <a:p>
          <a:r>
            <a:rPr lang="en-US"/>
            <a:t>3</a:t>
          </a:r>
        </a:p>
      </dgm:t>
    </dgm:pt>
    <dgm:pt modelId="{7D292390-0319-490E-87F1-D328CD31FAF9}">
      <dgm:prSet/>
      <dgm:spPr/>
      <dgm:t>
        <a:bodyPr/>
        <a:lstStyle/>
        <a:p>
          <a:r>
            <a:rPr lang="en-US" dirty="0"/>
            <a:t>Never walk through flowing water, or drive through flooded roads</a:t>
          </a:r>
        </a:p>
      </dgm:t>
    </dgm:pt>
    <dgm:pt modelId="{DA29F8FC-60F0-4379-924C-3A315B1D35F6}" type="parTrans" cxnId="{F871C8ED-9585-455A-81BB-488F7A9BCED1}">
      <dgm:prSet/>
      <dgm:spPr/>
      <dgm:t>
        <a:bodyPr/>
        <a:lstStyle/>
        <a:p>
          <a:endParaRPr lang="en-US"/>
        </a:p>
      </dgm:t>
    </dgm:pt>
    <dgm:pt modelId="{559C0565-A748-4E8E-9FEC-8FE783D91197}" type="sibTrans" cxnId="{F871C8ED-9585-455A-81BB-488F7A9BCED1}">
      <dgm:prSet phldrT="4"/>
      <dgm:spPr/>
      <dgm:t>
        <a:bodyPr/>
        <a:lstStyle/>
        <a:p>
          <a:r>
            <a:rPr lang="en-US"/>
            <a:t>4</a:t>
          </a:r>
        </a:p>
      </dgm:t>
    </dgm:pt>
    <dgm:pt modelId="{17D12F23-F2EA-4040-8FA5-837D02DFC837}" type="pres">
      <dgm:prSet presAssocID="{8E1EE883-375B-4BCB-87EF-5BC931786974}" presName="Name0" presStyleCnt="0">
        <dgm:presLayoutVars>
          <dgm:animLvl val="lvl"/>
          <dgm:resizeHandles val="exact"/>
        </dgm:presLayoutVars>
      </dgm:prSet>
      <dgm:spPr/>
    </dgm:pt>
    <dgm:pt modelId="{27441A34-8237-4933-A0A3-50C54417BD7B}" type="pres">
      <dgm:prSet presAssocID="{5C19F332-1BD1-4361-82A0-A746FE2F80DE}" presName="compositeNode" presStyleCnt="0">
        <dgm:presLayoutVars>
          <dgm:bulletEnabled val="1"/>
        </dgm:presLayoutVars>
      </dgm:prSet>
      <dgm:spPr/>
    </dgm:pt>
    <dgm:pt modelId="{51EC5332-0575-47F9-A493-FE28B687E40D}" type="pres">
      <dgm:prSet presAssocID="{5C19F332-1BD1-4361-82A0-A746FE2F80DE}" presName="bgRect" presStyleLbl="bgAccFollowNode1" presStyleIdx="0" presStyleCnt="4"/>
      <dgm:spPr/>
    </dgm:pt>
    <dgm:pt modelId="{A86BB30C-E9B7-487E-883F-86F4D96AC0F9}" type="pres">
      <dgm:prSet presAssocID="{0A6114E5-A110-45B2-BB91-40C25A58D92D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2A02ABB6-512E-406E-8F54-2966A32892BB}" type="pres">
      <dgm:prSet presAssocID="{5C19F332-1BD1-4361-82A0-A746FE2F80DE}" presName="bottomLine" presStyleLbl="alignNode1" presStyleIdx="1" presStyleCnt="8">
        <dgm:presLayoutVars/>
      </dgm:prSet>
      <dgm:spPr/>
    </dgm:pt>
    <dgm:pt modelId="{36510CF8-61BB-4ADA-8593-EE0AA0C916B0}" type="pres">
      <dgm:prSet presAssocID="{5C19F332-1BD1-4361-82A0-A746FE2F80DE}" presName="nodeText" presStyleLbl="bgAccFollowNode1" presStyleIdx="0" presStyleCnt="4">
        <dgm:presLayoutVars>
          <dgm:bulletEnabled val="1"/>
        </dgm:presLayoutVars>
      </dgm:prSet>
      <dgm:spPr/>
    </dgm:pt>
    <dgm:pt modelId="{839EB43D-C656-43FA-A995-0A033234F414}" type="pres">
      <dgm:prSet presAssocID="{0A6114E5-A110-45B2-BB91-40C25A58D92D}" presName="sibTrans" presStyleCnt="0"/>
      <dgm:spPr/>
    </dgm:pt>
    <dgm:pt modelId="{29C91EE4-9D9E-455C-BF9D-560543C46014}" type="pres">
      <dgm:prSet presAssocID="{AFA656AC-E1D8-44B6-A5B5-CAF2EB3ED6DC}" presName="compositeNode" presStyleCnt="0">
        <dgm:presLayoutVars>
          <dgm:bulletEnabled val="1"/>
        </dgm:presLayoutVars>
      </dgm:prSet>
      <dgm:spPr/>
    </dgm:pt>
    <dgm:pt modelId="{65701B76-0019-47BD-B0DD-8B0B5D858DF2}" type="pres">
      <dgm:prSet presAssocID="{AFA656AC-E1D8-44B6-A5B5-CAF2EB3ED6DC}" presName="bgRect" presStyleLbl="bgAccFollowNode1" presStyleIdx="1" presStyleCnt="4"/>
      <dgm:spPr/>
    </dgm:pt>
    <dgm:pt modelId="{92755D56-4EEF-4061-827E-DD7723ECF4F3}" type="pres">
      <dgm:prSet presAssocID="{26E4719A-7F45-4CE6-A659-698BFEC04F21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1001A38E-98B1-4150-B3AF-344C116E573E}" type="pres">
      <dgm:prSet presAssocID="{AFA656AC-E1D8-44B6-A5B5-CAF2EB3ED6DC}" presName="bottomLine" presStyleLbl="alignNode1" presStyleIdx="3" presStyleCnt="8">
        <dgm:presLayoutVars/>
      </dgm:prSet>
      <dgm:spPr/>
    </dgm:pt>
    <dgm:pt modelId="{1450ED37-D479-413B-A6BE-96C4BFA2CEEA}" type="pres">
      <dgm:prSet presAssocID="{AFA656AC-E1D8-44B6-A5B5-CAF2EB3ED6DC}" presName="nodeText" presStyleLbl="bgAccFollowNode1" presStyleIdx="1" presStyleCnt="4">
        <dgm:presLayoutVars>
          <dgm:bulletEnabled val="1"/>
        </dgm:presLayoutVars>
      </dgm:prSet>
      <dgm:spPr/>
    </dgm:pt>
    <dgm:pt modelId="{9E04EBCC-AF86-4EF7-97B2-EF2EAA2680AE}" type="pres">
      <dgm:prSet presAssocID="{26E4719A-7F45-4CE6-A659-698BFEC04F21}" presName="sibTrans" presStyleCnt="0"/>
      <dgm:spPr/>
    </dgm:pt>
    <dgm:pt modelId="{F06F95BA-82FF-488D-9B37-435425E3FF39}" type="pres">
      <dgm:prSet presAssocID="{CC7D5C5C-AC70-4805-8C75-AEB7D447790A}" presName="compositeNode" presStyleCnt="0">
        <dgm:presLayoutVars>
          <dgm:bulletEnabled val="1"/>
        </dgm:presLayoutVars>
      </dgm:prSet>
      <dgm:spPr/>
    </dgm:pt>
    <dgm:pt modelId="{7E9A865A-35DE-475B-9C6F-03473DBE6CC1}" type="pres">
      <dgm:prSet presAssocID="{CC7D5C5C-AC70-4805-8C75-AEB7D447790A}" presName="bgRect" presStyleLbl="bgAccFollowNode1" presStyleIdx="2" presStyleCnt="4"/>
      <dgm:spPr/>
    </dgm:pt>
    <dgm:pt modelId="{7607F880-FFD5-447B-9A6B-DCBE455E287B}" type="pres">
      <dgm:prSet presAssocID="{F2AADD57-6665-4A1C-9E12-E302DD5AB836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A5A0CD16-8F80-4AD4-A037-7AD683BD09BF}" type="pres">
      <dgm:prSet presAssocID="{CC7D5C5C-AC70-4805-8C75-AEB7D447790A}" presName="bottomLine" presStyleLbl="alignNode1" presStyleIdx="5" presStyleCnt="8">
        <dgm:presLayoutVars/>
      </dgm:prSet>
      <dgm:spPr/>
    </dgm:pt>
    <dgm:pt modelId="{D0F8F37F-E589-4444-BB55-8233565A6FC9}" type="pres">
      <dgm:prSet presAssocID="{CC7D5C5C-AC70-4805-8C75-AEB7D447790A}" presName="nodeText" presStyleLbl="bgAccFollowNode1" presStyleIdx="2" presStyleCnt="4">
        <dgm:presLayoutVars>
          <dgm:bulletEnabled val="1"/>
        </dgm:presLayoutVars>
      </dgm:prSet>
      <dgm:spPr/>
    </dgm:pt>
    <dgm:pt modelId="{D173640C-73D4-44FF-BDBC-3998FB90DD88}" type="pres">
      <dgm:prSet presAssocID="{F2AADD57-6665-4A1C-9E12-E302DD5AB836}" presName="sibTrans" presStyleCnt="0"/>
      <dgm:spPr/>
    </dgm:pt>
    <dgm:pt modelId="{4748B725-5368-4734-9AF3-481189F3A275}" type="pres">
      <dgm:prSet presAssocID="{7D292390-0319-490E-87F1-D328CD31FAF9}" presName="compositeNode" presStyleCnt="0">
        <dgm:presLayoutVars>
          <dgm:bulletEnabled val="1"/>
        </dgm:presLayoutVars>
      </dgm:prSet>
      <dgm:spPr/>
    </dgm:pt>
    <dgm:pt modelId="{9D4E8562-5433-4A71-A3B0-466B4ECA2D78}" type="pres">
      <dgm:prSet presAssocID="{7D292390-0319-490E-87F1-D328CD31FAF9}" presName="bgRect" presStyleLbl="bgAccFollowNode1" presStyleIdx="3" presStyleCnt="4"/>
      <dgm:spPr/>
    </dgm:pt>
    <dgm:pt modelId="{026CA93C-DA1F-4EBE-BABE-4BEDFB3AB657}" type="pres">
      <dgm:prSet presAssocID="{559C0565-A748-4E8E-9FEC-8FE783D91197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EFD27918-1EB7-4E28-A37F-0EDC01386394}" type="pres">
      <dgm:prSet presAssocID="{7D292390-0319-490E-87F1-D328CD31FAF9}" presName="bottomLine" presStyleLbl="alignNode1" presStyleIdx="7" presStyleCnt="8">
        <dgm:presLayoutVars/>
      </dgm:prSet>
      <dgm:spPr/>
    </dgm:pt>
    <dgm:pt modelId="{8196AD37-BD00-4CE4-B010-EFEDB09FC3C2}" type="pres">
      <dgm:prSet presAssocID="{7D292390-0319-490E-87F1-D328CD31FAF9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B14D8B0F-8DCF-4F45-8D86-F0304FBE60E5}" type="presOf" srcId="{5C19F332-1BD1-4361-82A0-A746FE2F80DE}" destId="{51EC5332-0575-47F9-A493-FE28B687E40D}" srcOrd="0" destOrd="0" presId="urn:microsoft.com/office/officeart/2016/7/layout/BasicLinearProcessNumbered"/>
    <dgm:cxn modelId="{A7592413-1DB4-4EFD-AE20-0832D712FE25}" type="presOf" srcId="{26E4719A-7F45-4CE6-A659-698BFEC04F21}" destId="{92755D56-4EEF-4061-827E-DD7723ECF4F3}" srcOrd="0" destOrd="0" presId="urn:microsoft.com/office/officeart/2016/7/layout/BasicLinearProcessNumbered"/>
    <dgm:cxn modelId="{DB726D15-2C6C-4A7F-9459-9718931A41F1}" type="presOf" srcId="{AFA656AC-E1D8-44B6-A5B5-CAF2EB3ED6DC}" destId="{65701B76-0019-47BD-B0DD-8B0B5D858DF2}" srcOrd="0" destOrd="0" presId="urn:microsoft.com/office/officeart/2016/7/layout/BasicLinearProcessNumbered"/>
    <dgm:cxn modelId="{16CBD223-DBA6-493B-A967-4FEAA20EC07F}" type="presOf" srcId="{8E1EE883-375B-4BCB-87EF-5BC931786974}" destId="{17D12F23-F2EA-4040-8FA5-837D02DFC837}" srcOrd="0" destOrd="0" presId="urn:microsoft.com/office/officeart/2016/7/layout/BasicLinearProcessNumbered"/>
    <dgm:cxn modelId="{B2756430-1036-4826-8B6B-593481253334}" type="presOf" srcId="{7D292390-0319-490E-87F1-D328CD31FAF9}" destId="{8196AD37-BD00-4CE4-B010-EFEDB09FC3C2}" srcOrd="1" destOrd="0" presId="urn:microsoft.com/office/officeart/2016/7/layout/BasicLinearProcessNumbered"/>
    <dgm:cxn modelId="{0E683537-CCBD-48F9-BC9B-3F8195357855}" type="presOf" srcId="{CC7D5C5C-AC70-4805-8C75-AEB7D447790A}" destId="{D0F8F37F-E589-4444-BB55-8233565A6FC9}" srcOrd="1" destOrd="0" presId="urn:microsoft.com/office/officeart/2016/7/layout/BasicLinearProcessNumbered"/>
    <dgm:cxn modelId="{A0557B5B-BAAD-43FE-BC91-820939BD5C68}" type="presOf" srcId="{7D292390-0319-490E-87F1-D328CD31FAF9}" destId="{9D4E8562-5433-4A71-A3B0-466B4ECA2D78}" srcOrd="0" destOrd="0" presId="urn:microsoft.com/office/officeart/2016/7/layout/BasicLinearProcessNumbered"/>
    <dgm:cxn modelId="{E00F9A62-985A-4C2E-BE62-57C575059913}" type="presOf" srcId="{559C0565-A748-4E8E-9FEC-8FE783D91197}" destId="{026CA93C-DA1F-4EBE-BABE-4BEDFB3AB657}" srcOrd="0" destOrd="0" presId="urn:microsoft.com/office/officeart/2016/7/layout/BasicLinearProcessNumbered"/>
    <dgm:cxn modelId="{1A0D1B73-E555-4694-BFAD-3320C766A0BB}" type="presOf" srcId="{5C19F332-1BD1-4361-82A0-A746FE2F80DE}" destId="{36510CF8-61BB-4ADA-8593-EE0AA0C916B0}" srcOrd="1" destOrd="0" presId="urn:microsoft.com/office/officeart/2016/7/layout/BasicLinearProcessNumbered"/>
    <dgm:cxn modelId="{F5A70087-89D6-4966-94E5-CB23A2585A71}" type="presOf" srcId="{CC7D5C5C-AC70-4805-8C75-AEB7D447790A}" destId="{7E9A865A-35DE-475B-9C6F-03473DBE6CC1}" srcOrd="0" destOrd="0" presId="urn:microsoft.com/office/officeart/2016/7/layout/BasicLinearProcessNumbered"/>
    <dgm:cxn modelId="{A3DCB088-32A3-487C-8B05-8B9235BB6E05}" type="presOf" srcId="{F2AADD57-6665-4A1C-9E12-E302DD5AB836}" destId="{7607F880-FFD5-447B-9A6B-DCBE455E287B}" srcOrd="0" destOrd="0" presId="urn:microsoft.com/office/officeart/2016/7/layout/BasicLinearProcessNumbered"/>
    <dgm:cxn modelId="{647AA28E-30DD-461B-884E-0BCEB6A905E5}" srcId="{8E1EE883-375B-4BCB-87EF-5BC931786974}" destId="{CC7D5C5C-AC70-4805-8C75-AEB7D447790A}" srcOrd="2" destOrd="0" parTransId="{7191F8B8-B0E3-4E17-AD5C-6A7659899536}" sibTransId="{F2AADD57-6665-4A1C-9E12-E302DD5AB836}"/>
    <dgm:cxn modelId="{E1D41493-6369-453D-9464-2AE36CCCEFD9}" srcId="{8E1EE883-375B-4BCB-87EF-5BC931786974}" destId="{5C19F332-1BD1-4361-82A0-A746FE2F80DE}" srcOrd="0" destOrd="0" parTransId="{44E215E9-E3DE-4636-A9E7-E5034C5F6FD4}" sibTransId="{0A6114E5-A110-45B2-BB91-40C25A58D92D}"/>
    <dgm:cxn modelId="{8626C9B5-28BA-4FB1-97E4-6298ACA199B0}" type="presOf" srcId="{0A6114E5-A110-45B2-BB91-40C25A58D92D}" destId="{A86BB30C-E9B7-487E-883F-86F4D96AC0F9}" srcOrd="0" destOrd="0" presId="urn:microsoft.com/office/officeart/2016/7/layout/BasicLinearProcessNumbered"/>
    <dgm:cxn modelId="{46C292BF-5350-4F2E-9C4C-C33F32E9B059}" type="presOf" srcId="{AFA656AC-E1D8-44B6-A5B5-CAF2EB3ED6DC}" destId="{1450ED37-D479-413B-A6BE-96C4BFA2CEEA}" srcOrd="1" destOrd="0" presId="urn:microsoft.com/office/officeart/2016/7/layout/BasicLinearProcessNumbered"/>
    <dgm:cxn modelId="{A86468C9-45BB-494B-8C07-44A5ADFE73FE}" srcId="{8E1EE883-375B-4BCB-87EF-5BC931786974}" destId="{AFA656AC-E1D8-44B6-A5B5-CAF2EB3ED6DC}" srcOrd="1" destOrd="0" parTransId="{C632333B-1960-4750-816C-6DF2E07254E5}" sibTransId="{26E4719A-7F45-4CE6-A659-698BFEC04F21}"/>
    <dgm:cxn modelId="{F871C8ED-9585-455A-81BB-488F7A9BCED1}" srcId="{8E1EE883-375B-4BCB-87EF-5BC931786974}" destId="{7D292390-0319-490E-87F1-D328CD31FAF9}" srcOrd="3" destOrd="0" parTransId="{DA29F8FC-60F0-4379-924C-3A315B1D35F6}" sibTransId="{559C0565-A748-4E8E-9FEC-8FE783D91197}"/>
    <dgm:cxn modelId="{3A20FFC7-273D-4B6F-86F8-F9996A32B33C}" type="presParOf" srcId="{17D12F23-F2EA-4040-8FA5-837D02DFC837}" destId="{27441A34-8237-4933-A0A3-50C54417BD7B}" srcOrd="0" destOrd="0" presId="urn:microsoft.com/office/officeart/2016/7/layout/BasicLinearProcessNumbered"/>
    <dgm:cxn modelId="{46481914-01A7-47C3-82B3-2E2A0E4C85E3}" type="presParOf" srcId="{27441A34-8237-4933-A0A3-50C54417BD7B}" destId="{51EC5332-0575-47F9-A493-FE28B687E40D}" srcOrd="0" destOrd="0" presId="urn:microsoft.com/office/officeart/2016/7/layout/BasicLinearProcessNumbered"/>
    <dgm:cxn modelId="{C48D9424-1656-4620-8717-8B1C6E56284E}" type="presParOf" srcId="{27441A34-8237-4933-A0A3-50C54417BD7B}" destId="{A86BB30C-E9B7-487E-883F-86F4D96AC0F9}" srcOrd="1" destOrd="0" presId="urn:microsoft.com/office/officeart/2016/7/layout/BasicLinearProcessNumbered"/>
    <dgm:cxn modelId="{7498F78C-A6F2-43FD-BF37-1594B767B936}" type="presParOf" srcId="{27441A34-8237-4933-A0A3-50C54417BD7B}" destId="{2A02ABB6-512E-406E-8F54-2966A32892BB}" srcOrd="2" destOrd="0" presId="urn:microsoft.com/office/officeart/2016/7/layout/BasicLinearProcessNumbered"/>
    <dgm:cxn modelId="{CF02A9EA-502F-45C6-B837-E5EAD74EC07B}" type="presParOf" srcId="{27441A34-8237-4933-A0A3-50C54417BD7B}" destId="{36510CF8-61BB-4ADA-8593-EE0AA0C916B0}" srcOrd="3" destOrd="0" presId="urn:microsoft.com/office/officeart/2016/7/layout/BasicLinearProcessNumbered"/>
    <dgm:cxn modelId="{6681D3D5-639F-4B30-8D7E-778B735FB1F7}" type="presParOf" srcId="{17D12F23-F2EA-4040-8FA5-837D02DFC837}" destId="{839EB43D-C656-43FA-A995-0A033234F414}" srcOrd="1" destOrd="0" presId="urn:microsoft.com/office/officeart/2016/7/layout/BasicLinearProcessNumbered"/>
    <dgm:cxn modelId="{57366107-8AA5-4BAF-9F3E-27E55F735287}" type="presParOf" srcId="{17D12F23-F2EA-4040-8FA5-837D02DFC837}" destId="{29C91EE4-9D9E-455C-BF9D-560543C46014}" srcOrd="2" destOrd="0" presId="urn:microsoft.com/office/officeart/2016/7/layout/BasicLinearProcessNumbered"/>
    <dgm:cxn modelId="{28C390C6-C16E-4448-9BFB-165F1CF9FDD2}" type="presParOf" srcId="{29C91EE4-9D9E-455C-BF9D-560543C46014}" destId="{65701B76-0019-47BD-B0DD-8B0B5D858DF2}" srcOrd="0" destOrd="0" presId="urn:microsoft.com/office/officeart/2016/7/layout/BasicLinearProcessNumbered"/>
    <dgm:cxn modelId="{6624E20F-92D2-42F3-B9B8-F9C135E0A842}" type="presParOf" srcId="{29C91EE4-9D9E-455C-BF9D-560543C46014}" destId="{92755D56-4EEF-4061-827E-DD7723ECF4F3}" srcOrd="1" destOrd="0" presId="urn:microsoft.com/office/officeart/2016/7/layout/BasicLinearProcessNumbered"/>
    <dgm:cxn modelId="{CA6BF90A-B4AF-4440-8C74-428D4769DB30}" type="presParOf" srcId="{29C91EE4-9D9E-455C-BF9D-560543C46014}" destId="{1001A38E-98B1-4150-B3AF-344C116E573E}" srcOrd="2" destOrd="0" presId="urn:microsoft.com/office/officeart/2016/7/layout/BasicLinearProcessNumbered"/>
    <dgm:cxn modelId="{78226B88-E8D4-46F0-82A9-CE4AF9891631}" type="presParOf" srcId="{29C91EE4-9D9E-455C-BF9D-560543C46014}" destId="{1450ED37-D479-413B-A6BE-96C4BFA2CEEA}" srcOrd="3" destOrd="0" presId="urn:microsoft.com/office/officeart/2016/7/layout/BasicLinearProcessNumbered"/>
    <dgm:cxn modelId="{D3C48314-DA61-4CC2-BE9F-3BBBEBC0AC3D}" type="presParOf" srcId="{17D12F23-F2EA-4040-8FA5-837D02DFC837}" destId="{9E04EBCC-AF86-4EF7-97B2-EF2EAA2680AE}" srcOrd="3" destOrd="0" presId="urn:microsoft.com/office/officeart/2016/7/layout/BasicLinearProcessNumbered"/>
    <dgm:cxn modelId="{81988398-BE3C-4832-A2E1-C03A49B217FD}" type="presParOf" srcId="{17D12F23-F2EA-4040-8FA5-837D02DFC837}" destId="{F06F95BA-82FF-488D-9B37-435425E3FF39}" srcOrd="4" destOrd="0" presId="urn:microsoft.com/office/officeart/2016/7/layout/BasicLinearProcessNumbered"/>
    <dgm:cxn modelId="{B0594982-8561-4069-8DEA-2BD386BD86AA}" type="presParOf" srcId="{F06F95BA-82FF-488D-9B37-435425E3FF39}" destId="{7E9A865A-35DE-475B-9C6F-03473DBE6CC1}" srcOrd="0" destOrd="0" presId="urn:microsoft.com/office/officeart/2016/7/layout/BasicLinearProcessNumbered"/>
    <dgm:cxn modelId="{F6220CB4-C919-4B87-BE01-83326D239598}" type="presParOf" srcId="{F06F95BA-82FF-488D-9B37-435425E3FF39}" destId="{7607F880-FFD5-447B-9A6B-DCBE455E287B}" srcOrd="1" destOrd="0" presId="urn:microsoft.com/office/officeart/2016/7/layout/BasicLinearProcessNumbered"/>
    <dgm:cxn modelId="{BA7F0FC0-B9D3-4270-9BEA-A76BC3CCC5E5}" type="presParOf" srcId="{F06F95BA-82FF-488D-9B37-435425E3FF39}" destId="{A5A0CD16-8F80-4AD4-A037-7AD683BD09BF}" srcOrd="2" destOrd="0" presId="urn:microsoft.com/office/officeart/2016/7/layout/BasicLinearProcessNumbered"/>
    <dgm:cxn modelId="{C8067CBA-3E31-470A-BA50-793DB9A23404}" type="presParOf" srcId="{F06F95BA-82FF-488D-9B37-435425E3FF39}" destId="{D0F8F37F-E589-4444-BB55-8233565A6FC9}" srcOrd="3" destOrd="0" presId="urn:microsoft.com/office/officeart/2016/7/layout/BasicLinearProcessNumbered"/>
    <dgm:cxn modelId="{C43792D2-3688-4E5F-ADBB-CAC169DE266C}" type="presParOf" srcId="{17D12F23-F2EA-4040-8FA5-837D02DFC837}" destId="{D173640C-73D4-44FF-BDBC-3998FB90DD88}" srcOrd="5" destOrd="0" presId="urn:microsoft.com/office/officeart/2016/7/layout/BasicLinearProcessNumbered"/>
    <dgm:cxn modelId="{F72887AE-9FA8-4B7E-A1BA-E55E39293B7D}" type="presParOf" srcId="{17D12F23-F2EA-4040-8FA5-837D02DFC837}" destId="{4748B725-5368-4734-9AF3-481189F3A275}" srcOrd="6" destOrd="0" presId="urn:microsoft.com/office/officeart/2016/7/layout/BasicLinearProcessNumbered"/>
    <dgm:cxn modelId="{08238CB2-9303-474C-9247-C269F823F52B}" type="presParOf" srcId="{4748B725-5368-4734-9AF3-481189F3A275}" destId="{9D4E8562-5433-4A71-A3B0-466B4ECA2D78}" srcOrd="0" destOrd="0" presId="urn:microsoft.com/office/officeart/2016/7/layout/BasicLinearProcessNumbered"/>
    <dgm:cxn modelId="{46E35C34-054F-4158-A236-25C09320F971}" type="presParOf" srcId="{4748B725-5368-4734-9AF3-481189F3A275}" destId="{026CA93C-DA1F-4EBE-BABE-4BEDFB3AB657}" srcOrd="1" destOrd="0" presId="urn:microsoft.com/office/officeart/2016/7/layout/BasicLinearProcessNumbered"/>
    <dgm:cxn modelId="{968885F0-2EC9-4AD8-A0D9-9F2C2F59FC9B}" type="presParOf" srcId="{4748B725-5368-4734-9AF3-481189F3A275}" destId="{EFD27918-1EB7-4E28-A37F-0EDC01386394}" srcOrd="2" destOrd="0" presId="urn:microsoft.com/office/officeart/2016/7/layout/BasicLinearProcessNumbered"/>
    <dgm:cxn modelId="{B389BC14-021B-457D-89AD-177AA58F8F92}" type="presParOf" srcId="{4748B725-5368-4734-9AF3-481189F3A275}" destId="{8196AD37-BD00-4CE4-B010-EFEDB09FC3C2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1EE883-375B-4BCB-87EF-5BC931786974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C19F332-1BD1-4361-82A0-A746FE2F80DE}">
      <dgm:prSet/>
      <dgm:spPr/>
      <dgm:t>
        <a:bodyPr/>
        <a:lstStyle/>
        <a:p>
          <a:r>
            <a:rPr lang="en-US" dirty="0"/>
            <a:t>9-1-1 to report emergencies including gas leaks or downed power lines</a:t>
          </a:r>
        </a:p>
        <a:p>
          <a:r>
            <a:rPr lang="en-US" dirty="0"/>
            <a:t>2-1-1 for shelter locations and disaster information</a:t>
          </a:r>
        </a:p>
      </dgm:t>
    </dgm:pt>
    <dgm:pt modelId="{44E215E9-E3DE-4636-A9E7-E5034C5F6FD4}" type="parTrans" cxnId="{E1D41493-6369-453D-9464-2AE36CCCEFD9}">
      <dgm:prSet/>
      <dgm:spPr/>
      <dgm:t>
        <a:bodyPr/>
        <a:lstStyle/>
        <a:p>
          <a:endParaRPr lang="en-US"/>
        </a:p>
      </dgm:t>
    </dgm:pt>
    <dgm:pt modelId="{0A6114E5-A110-45B2-BB91-40C25A58D92D}" type="sibTrans" cxnId="{E1D41493-6369-453D-9464-2AE36CCCEFD9}">
      <dgm:prSet/>
      <dgm:spPr/>
      <dgm:t>
        <a:bodyPr/>
        <a:lstStyle/>
        <a:p>
          <a:endParaRPr lang="en-US"/>
        </a:p>
      </dgm:t>
    </dgm:pt>
    <dgm:pt modelId="{AFA656AC-E1D8-44B6-A5B5-CAF2EB3ED6DC}">
      <dgm:prSet/>
      <dgm:spPr/>
      <dgm:t>
        <a:bodyPr/>
        <a:lstStyle/>
        <a:p>
          <a:r>
            <a:rPr lang="en-US" dirty="0"/>
            <a:t>Assess your home for damage, do not enter floodwaters, possible contamination</a:t>
          </a:r>
        </a:p>
      </dgm:t>
    </dgm:pt>
    <dgm:pt modelId="{C632333B-1960-4750-816C-6DF2E07254E5}" type="parTrans" cxnId="{A86468C9-45BB-494B-8C07-44A5ADFE73FE}">
      <dgm:prSet/>
      <dgm:spPr/>
      <dgm:t>
        <a:bodyPr/>
        <a:lstStyle/>
        <a:p>
          <a:endParaRPr lang="en-US"/>
        </a:p>
      </dgm:t>
    </dgm:pt>
    <dgm:pt modelId="{26E4719A-7F45-4CE6-A659-698BFEC04F21}" type="sibTrans" cxnId="{A86468C9-45BB-494B-8C07-44A5ADFE73FE}">
      <dgm:prSet/>
      <dgm:spPr/>
      <dgm:t>
        <a:bodyPr/>
        <a:lstStyle/>
        <a:p>
          <a:endParaRPr lang="en-US"/>
        </a:p>
      </dgm:t>
    </dgm:pt>
    <dgm:pt modelId="{CC7D5C5C-AC70-4805-8C75-AEB7D447790A}">
      <dgm:prSet/>
      <dgm:spPr/>
      <dgm:t>
        <a:bodyPr/>
        <a:lstStyle/>
        <a:p>
          <a:r>
            <a:rPr lang="en-US" dirty="0"/>
            <a:t>Disinfect and clean anything that got wet, dispose food that encountered floodwaters or has an unusual color, texture, or odor</a:t>
          </a:r>
        </a:p>
      </dgm:t>
    </dgm:pt>
    <dgm:pt modelId="{7191F8B8-B0E3-4E17-AD5C-6A7659899536}" type="parTrans" cxnId="{647AA28E-30DD-461B-884E-0BCEB6A905E5}">
      <dgm:prSet/>
      <dgm:spPr/>
      <dgm:t>
        <a:bodyPr/>
        <a:lstStyle/>
        <a:p>
          <a:endParaRPr lang="en-US"/>
        </a:p>
      </dgm:t>
    </dgm:pt>
    <dgm:pt modelId="{F2AADD57-6665-4A1C-9E12-E302DD5AB836}" type="sibTrans" cxnId="{647AA28E-30DD-461B-884E-0BCEB6A905E5}">
      <dgm:prSet/>
      <dgm:spPr/>
      <dgm:t>
        <a:bodyPr/>
        <a:lstStyle/>
        <a:p>
          <a:endParaRPr lang="en-US"/>
        </a:p>
      </dgm:t>
    </dgm:pt>
    <dgm:pt modelId="{7D292390-0319-490E-87F1-D328CD31FAF9}">
      <dgm:prSet/>
      <dgm:spPr/>
      <dgm:t>
        <a:bodyPr/>
        <a:lstStyle/>
        <a:p>
          <a:r>
            <a:rPr lang="en-US" dirty="0"/>
            <a:t>Check on your neighbors!</a:t>
          </a:r>
        </a:p>
      </dgm:t>
    </dgm:pt>
    <dgm:pt modelId="{DA29F8FC-60F0-4379-924C-3A315B1D35F6}" type="parTrans" cxnId="{F871C8ED-9585-455A-81BB-488F7A9BCED1}">
      <dgm:prSet/>
      <dgm:spPr/>
      <dgm:t>
        <a:bodyPr/>
        <a:lstStyle/>
        <a:p>
          <a:endParaRPr lang="en-US"/>
        </a:p>
      </dgm:t>
    </dgm:pt>
    <dgm:pt modelId="{559C0565-A748-4E8E-9FEC-8FE783D91197}" type="sibTrans" cxnId="{F871C8ED-9585-455A-81BB-488F7A9BCED1}">
      <dgm:prSet/>
      <dgm:spPr/>
      <dgm:t>
        <a:bodyPr/>
        <a:lstStyle/>
        <a:p>
          <a:endParaRPr lang="en-US"/>
        </a:p>
      </dgm:t>
    </dgm:pt>
    <dgm:pt modelId="{CBBF15E5-1CE6-4B41-819A-7874BC0E9D07}" type="pres">
      <dgm:prSet presAssocID="{8E1EE883-375B-4BCB-87EF-5BC931786974}" presName="Name0" presStyleCnt="0">
        <dgm:presLayoutVars>
          <dgm:dir/>
          <dgm:resizeHandles val="exact"/>
        </dgm:presLayoutVars>
      </dgm:prSet>
      <dgm:spPr/>
    </dgm:pt>
    <dgm:pt modelId="{96366E21-8FD0-487C-89D2-75EF0DFCACFC}" type="pres">
      <dgm:prSet presAssocID="{5C19F332-1BD1-4361-82A0-A746FE2F80DE}" presName="node" presStyleLbl="node1" presStyleIdx="0" presStyleCnt="4">
        <dgm:presLayoutVars>
          <dgm:bulletEnabled val="1"/>
        </dgm:presLayoutVars>
      </dgm:prSet>
      <dgm:spPr/>
    </dgm:pt>
    <dgm:pt modelId="{6F12C06D-A759-42AF-8F18-8BB61F10F2DB}" type="pres">
      <dgm:prSet presAssocID="{0A6114E5-A110-45B2-BB91-40C25A58D92D}" presName="sibTrans" presStyleLbl="sibTrans1D1" presStyleIdx="0" presStyleCnt="3"/>
      <dgm:spPr/>
    </dgm:pt>
    <dgm:pt modelId="{FE058D3D-8F7D-4F93-B756-C6540FE7823F}" type="pres">
      <dgm:prSet presAssocID="{0A6114E5-A110-45B2-BB91-40C25A58D92D}" presName="connectorText" presStyleLbl="sibTrans1D1" presStyleIdx="0" presStyleCnt="3"/>
      <dgm:spPr/>
    </dgm:pt>
    <dgm:pt modelId="{1A07C3EA-9252-4379-89BB-461EC26E0F7D}" type="pres">
      <dgm:prSet presAssocID="{AFA656AC-E1D8-44B6-A5B5-CAF2EB3ED6DC}" presName="node" presStyleLbl="node1" presStyleIdx="1" presStyleCnt="4">
        <dgm:presLayoutVars>
          <dgm:bulletEnabled val="1"/>
        </dgm:presLayoutVars>
      </dgm:prSet>
      <dgm:spPr/>
    </dgm:pt>
    <dgm:pt modelId="{B1C71147-F8A1-441B-9126-2845198BCF08}" type="pres">
      <dgm:prSet presAssocID="{26E4719A-7F45-4CE6-A659-698BFEC04F21}" presName="sibTrans" presStyleLbl="sibTrans1D1" presStyleIdx="1" presStyleCnt="3"/>
      <dgm:spPr/>
    </dgm:pt>
    <dgm:pt modelId="{79867E60-6682-4D60-87E1-60AFE4C412C2}" type="pres">
      <dgm:prSet presAssocID="{26E4719A-7F45-4CE6-A659-698BFEC04F21}" presName="connectorText" presStyleLbl="sibTrans1D1" presStyleIdx="1" presStyleCnt="3"/>
      <dgm:spPr/>
    </dgm:pt>
    <dgm:pt modelId="{E7E59983-10FF-47F9-AEA9-8528D7050E08}" type="pres">
      <dgm:prSet presAssocID="{CC7D5C5C-AC70-4805-8C75-AEB7D447790A}" presName="node" presStyleLbl="node1" presStyleIdx="2" presStyleCnt="4">
        <dgm:presLayoutVars>
          <dgm:bulletEnabled val="1"/>
        </dgm:presLayoutVars>
      </dgm:prSet>
      <dgm:spPr/>
    </dgm:pt>
    <dgm:pt modelId="{6B451E08-7DF8-411A-9257-7F80B5EEA893}" type="pres">
      <dgm:prSet presAssocID="{F2AADD57-6665-4A1C-9E12-E302DD5AB836}" presName="sibTrans" presStyleLbl="sibTrans1D1" presStyleIdx="2" presStyleCnt="3"/>
      <dgm:spPr/>
    </dgm:pt>
    <dgm:pt modelId="{7938E32D-FB45-4A08-B218-924860037822}" type="pres">
      <dgm:prSet presAssocID="{F2AADD57-6665-4A1C-9E12-E302DD5AB836}" presName="connectorText" presStyleLbl="sibTrans1D1" presStyleIdx="2" presStyleCnt="3"/>
      <dgm:spPr/>
    </dgm:pt>
    <dgm:pt modelId="{2E1ACDF8-CA3D-4DAE-9D04-22D03C54E00E}" type="pres">
      <dgm:prSet presAssocID="{7D292390-0319-490E-87F1-D328CD31FAF9}" presName="node" presStyleLbl="node1" presStyleIdx="3" presStyleCnt="4">
        <dgm:presLayoutVars>
          <dgm:bulletEnabled val="1"/>
        </dgm:presLayoutVars>
      </dgm:prSet>
      <dgm:spPr/>
    </dgm:pt>
  </dgm:ptLst>
  <dgm:cxnLst>
    <dgm:cxn modelId="{B5E7A909-8E9B-4047-8E3B-B3B59AFDEED4}" type="presOf" srcId="{AFA656AC-E1D8-44B6-A5B5-CAF2EB3ED6DC}" destId="{1A07C3EA-9252-4379-89BB-461EC26E0F7D}" srcOrd="0" destOrd="0" presId="urn:microsoft.com/office/officeart/2016/7/layout/RepeatingBendingProcessNew"/>
    <dgm:cxn modelId="{EFDE3A16-633C-4F2A-B6CD-A6569FCF972B}" type="presOf" srcId="{F2AADD57-6665-4A1C-9E12-E302DD5AB836}" destId="{7938E32D-FB45-4A08-B218-924860037822}" srcOrd="1" destOrd="0" presId="urn:microsoft.com/office/officeart/2016/7/layout/RepeatingBendingProcessNew"/>
    <dgm:cxn modelId="{F8AB9B20-9CC9-4CBF-A34C-3F07D27EB3E3}" type="presOf" srcId="{0A6114E5-A110-45B2-BB91-40C25A58D92D}" destId="{FE058D3D-8F7D-4F93-B756-C6540FE7823F}" srcOrd="1" destOrd="0" presId="urn:microsoft.com/office/officeart/2016/7/layout/RepeatingBendingProcessNew"/>
    <dgm:cxn modelId="{48A21522-88B5-42F3-A1F4-4D6D463CC3AE}" type="presOf" srcId="{26E4719A-7F45-4CE6-A659-698BFEC04F21}" destId="{79867E60-6682-4D60-87E1-60AFE4C412C2}" srcOrd="1" destOrd="0" presId="urn:microsoft.com/office/officeart/2016/7/layout/RepeatingBendingProcessNew"/>
    <dgm:cxn modelId="{7F5FCE3E-5152-480F-BE7B-ECF594AC778E}" type="presOf" srcId="{CC7D5C5C-AC70-4805-8C75-AEB7D447790A}" destId="{E7E59983-10FF-47F9-AEA9-8528D7050E08}" srcOrd="0" destOrd="0" presId="urn:microsoft.com/office/officeart/2016/7/layout/RepeatingBendingProcessNew"/>
    <dgm:cxn modelId="{81F0C542-C3B0-47DD-BDF3-A3C9A720E65A}" type="presOf" srcId="{0A6114E5-A110-45B2-BB91-40C25A58D92D}" destId="{6F12C06D-A759-42AF-8F18-8BB61F10F2DB}" srcOrd="0" destOrd="0" presId="urn:microsoft.com/office/officeart/2016/7/layout/RepeatingBendingProcessNew"/>
    <dgm:cxn modelId="{647AA28E-30DD-461B-884E-0BCEB6A905E5}" srcId="{8E1EE883-375B-4BCB-87EF-5BC931786974}" destId="{CC7D5C5C-AC70-4805-8C75-AEB7D447790A}" srcOrd="2" destOrd="0" parTransId="{7191F8B8-B0E3-4E17-AD5C-6A7659899536}" sibTransId="{F2AADD57-6665-4A1C-9E12-E302DD5AB836}"/>
    <dgm:cxn modelId="{E1D41493-6369-453D-9464-2AE36CCCEFD9}" srcId="{8E1EE883-375B-4BCB-87EF-5BC931786974}" destId="{5C19F332-1BD1-4361-82A0-A746FE2F80DE}" srcOrd="0" destOrd="0" parTransId="{44E215E9-E3DE-4636-A9E7-E5034C5F6FD4}" sibTransId="{0A6114E5-A110-45B2-BB91-40C25A58D92D}"/>
    <dgm:cxn modelId="{1110149A-68AC-4F29-8E4C-5CEFE1E11628}" type="presOf" srcId="{F2AADD57-6665-4A1C-9E12-E302DD5AB836}" destId="{6B451E08-7DF8-411A-9257-7F80B5EEA893}" srcOrd="0" destOrd="0" presId="urn:microsoft.com/office/officeart/2016/7/layout/RepeatingBendingProcessNew"/>
    <dgm:cxn modelId="{7F7B8E9C-838B-4679-A08F-5948AFAD8151}" type="presOf" srcId="{7D292390-0319-490E-87F1-D328CD31FAF9}" destId="{2E1ACDF8-CA3D-4DAE-9D04-22D03C54E00E}" srcOrd="0" destOrd="0" presId="urn:microsoft.com/office/officeart/2016/7/layout/RepeatingBendingProcessNew"/>
    <dgm:cxn modelId="{A86468C9-45BB-494B-8C07-44A5ADFE73FE}" srcId="{8E1EE883-375B-4BCB-87EF-5BC931786974}" destId="{AFA656AC-E1D8-44B6-A5B5-CAF2EB3ED6DC}" srcOrd="1" destOrd="0" parTransId="{C632333B-1960-4750-816C-6DF2E07254E5}" sibTransId="{26E4719A-7F45-4CE6-A659-698BFEC04F21}"/>
    <dgm:cxn modelId="{D2BE97DF-4972-4871-9341-21C4992C0D76}" type="presOf" srcId="{26E4719A-7F45-4CE6-A659-698BFEC04F21}" destId="{B1C71147-F8A1-441B-9126-2845198BCF08}" srcOrd="0" destOrd="0" presId="urn:microsoft.com/office/officeart/2016/7/layout/RepeatingBendingProcessNew"/>
    <dgm:cxn modelId="{F871C8ED-9585-455A-81BB-488F7A9BCED1}" srcId="{8E1EE883-375B-4BCB-87EF-5BC931786974}" destId="{7D292390-0319-490E-87F1-D328CD31FAF9}" srcOrd="3" destOrd="0" parTransId="{DA29F8FC-60F0-4379-924C-3A315B1D35F6}" sibTransId="{559C0565-A748-4E8E-9FEC-8FE783D91197}"/>
    <dgm:cxn modelId="{44319AF8-094E-4294-AB49-5CF96A77525A}" type="presOf" srcId="{5C19F332-1BD1-4361-82A0-A746FE2F80DE}" destId="{96366E21-8FD0-487C-89D2-75EF0DFCACFC}" srcOrd="0" destOrd="0" presId="urn:microsoft.com/office/officeart/2016/7/layout/RepeatingBendingProcessNew"/>
    <dgm:cxn modelId="{EB2779FE-3C38-40C5-8200-C948A1404976}" type="presOf" srcId="{8E1EE883-375B-4BCB-87EF-5BC931786974}" destId="{CBBF15E5-1CE6-4B41-819A-7874BC0E9D07}" srcOrd="0" destOrd="0" presId="urn:microsoft.com/office/officeart/2016/7/layout/RepeatingBendingProcessNew"/>
    <dgm:cxn modelId="{7030CC17-DEBF-474F-BAD0-66E11D254D0D}" type="presParOf" srcId="{CBBF15E5-1CE6-4B41-819A-7874BC0E9D07}" destId="{96366E21-8FD0-487C-89D2-75EF0DFCACFC}" srcOrd="0" destOrd="0" presId="urn:microsoft.com/office/officeart/2016/7/layout/RepeatingBendingProcessNew"/>
    <dgm:cxn modelId="{5A82B3C7-8EC4-4084-8A80-9AD776EDEDC2}" type="presParOf" srcId="{CBBF15E5-1CE6-4B41-819A-7874BC0E9D07}" destId="{6F12C06D-A759-42AF-8F18-8BB61F10F2DB}" srcOrd="1" destOrd="0" presId="urn:microsoft.com/office/officeart/2016/7/layout/RepeatingBendingProcessNew"/>
    <dgm:cxn modelId="{C31B706F-1CC3-409C-8513-60B0485A3996}" type="presParOf" srcId="{6F12C06D-A759-42AF-8F18-8BB61F10F2DB}" destId="{FE058D3D-8F7D-4F93-B756-C6540FE7823F}" srcOrd="0" destOrd="0" presId="urn:microsoft.com/office/officeart/2016/7/layout/RepeatingBendingProcessNew"/>
    <dgm:cxn modelId="{66AF24AD-45ED-47AB-9794-FAB2731C6334}" type="presParOf" srcId="{CBBF15E5-1CE6-4B41-819A-7874BC0E9D07}" destId="{1A07C3EA-9252-4379-89BB-461EC26E0F7D}" srcOrd="2" destOrd="0" presId="urn:microsoft.com/office/officeart/2016/7/layout/RepeatingBendingProcessNew"/>
    <dgm:cxn modelId="{E8841CEE-2A0F-45C5-AAAB-4BC7DB10B317}" type="presParOf" srcId="{CBBF15E5-1CE6-4B41-819A-7874BC0E9D07}" destId="{B1C71147-F8A1-441B-9126-2845198BCF08}" srcOrd="3" destOrd="0" presId="urn:microsoft.com/office/officeart/2016/7/layout/RepeatingBendingProcessNew"/>
    <dgm:cxn modelId="{96FC6231-7D34-4EFA-B20B-C5E42E56082F}" type="presParOf" srcId="{B1C71147-F8A1-441B-9126-2845198BCF08}" destId="{79867E60-6682-4D60-87E1-60AFE4C412C2}" srcOrd="0" destOrd="0" presId="urn:microsoft.com/office/officeart/2016/7/layout/RepeatingBendingProcessNew"/>
    <dgm:cxn modelId="{6DACB042-4901-4974-8672-3EFD6D64199E}" type="presParOf" srcId="{CBBF15E5-1CE6-4B41-819A-7874BC0E9D07}" destId="{E7E59983-10FF-47F9-AEA9-8528D7050E08}" srcOrd="4" destOrd="0" presId="urn:microsoft.com/office/officeart/2016/7/layout/RepeatingBendingProcessNew"/>
    <dgm:cxn modelId="{65D00B89-37F3-40B1-862F-EC014F1A1663}" type="presParOf" srcId="{CBBF15E5-1CE6-4B41-819A-7874BC0E9D07}" destId="{6B451E08-7DF8-411A-9257-7F80B5EEA893}" srcOrd="5" destOrd="0" presId="urn:microsoft.com/office/officeart/2016/7/layout/RepeatingBendingProcessNew"/>
    <dgm:cxn modelId="{5930267D-F696-4EC1-8A41-0A85C0126F03}" type="presParOf" srcId="{6B451E08-7DF8-411A-9257-7F80B5EEA893}" destId="{7938E32D-FB45-4A08-B218-924860037822}" srcOrd="0" destOrd="0" presId="urn:microsoft.com/office/officeart/2016/7/layout/RepeatingBendingProcessNew"/>
    <dgm:cxn modelId="{155E2BE9-A1D6-4B5E-8D95-AB4560ED64CB}" type="presParOf" srcId="{CBBF15E5-1CE6-4B41-819A-7874BC0E9D07}" destId="{2E1ACDF8-CA3D-4DAE-9D04-22D03C54E00E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1EE883-375B-4BCB-87EF-5BC931786974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19F332-1BD1-4361-82A0-A746FE2F80DE}">
      <dgm:prSet/>
      <dgm:spPr>
        <a:solidFill>
          <a:schemeClr val="tx2"/>
        </a:solidFill>
      </dgm:spPr>
      <dgm:t>
        <a:bodyPr/>
        <a:lstStyle/>
        <a:p>
          <a:r>
            <a:rPr lang="en-US" dirty="0"/>
            <a:t>Trail maintenance is vital for keeping the Blue Hills Reservation usable and beautiful</a:t>
          </a:r>
        </a:p>
      </dgm:t>
    </dgm:pt>
    <dgm:pt modelId="{44E215E9-E3DE-4636-A9E7-E5034C5F6FD4}" type="parTrans" cxnId="{E1D41493-6369-453D-9464-2AE36CCCEFD9}">
      <dgm:prSet/>
      <dgm:spPr/>
      <dgm:t>
        <a:bodyPr/>
        <a:lstStyle/>
        <a:p>
          <a:endParaRPr lang="en-US"/>
        </a:p>
      </dgm:t>
    </dgm:pt>
    <dgm:pt modelId="{0A6114E5-A110-45B2-BB91-40C25A58D92D}" type="sibTrans" cxnId="{E1D41493-6369-453D-9464-2AE36CCCEFD9}">
      <dgm:prSet/>
      <dgm:spPr/>
      <dgm:t>
        <a:bodyPr/>
        <a:lstStyle/>
        <a:p>
          <a:endParaRPr lang="en-US"/>
        </a:p>
      </dgm:t>
    </dgm:pt>
    <dgm:pt modelId="{AFA656AC-E1D8-44B6-A5B5-CAF2EB3ED6DC}">
      <dgm:prSet/>
      <dgm:spPr>
        <a:solidFill>
          <a:schemeClr val="tx2"/>
        </a:solidFill>
      </dgm:spPr>
      <dgm:t>
        <a:bodyPr/>
        <a:lstStyle/>
        <a:p>
          <a:r>
            <a:rPr lang="en-US" dirty="0"/>
            <a:t>Preventative maintenance allows for easier storm clean-up</a:t>
          </a:r>
        </a:p>
      </dgm:t>
    </dgm:pt>
    <dgm:pt modelId="{C632333B-1960-4750-816C-6DF2E07254E5}" type="parTrans" cxnId="{A86468C9-45BB-494B-8C07-44A5ADFE73FE}">
      <dgm:prSet/>
      <dgm:spPr/>
      <dgm:t>
        <a:bodyPr/>
        <a:lstStyle/>
        <a:p>
          <a:endParaRPr lang="en-US"/>
        </a:p>
      </dgm:t>
    </dgm:pt>
    <dgm:pt modelId="{26E4719A-7F45-4CE6-A659-698BFEC04F21}" type="sibTrans" cxnId="{A86468C9-45BB-494B-8C07-44A5ADFE73FE}">
      <dgm:prSet/>
      <dgm:spPr/>
      <dgm:t>
        <a:bodyPr/>
        <a:lstStyle/>
        <a:p>
          <a:endParaRPr lang="en-US"/>
        </a:p>
      </dgm:t>
    </dgm:pt>
    <dgm:pt modelId="{CC7D5C5C-AC70-4805-8C75-AEB7D447790A}">
      <dgm:prSet/>
      <dgm:spPr>
        <a:solidFill>
          <a:schemeClr val="tx2"/>
        </a:solidFill>
      </dgm:spPr>
      <dgm:t>
        <a:bodyPr/>
        <a:lstStyle/>
        <a:p>
          <a:r>
            <a:rPr lang="en-US" dirty="0"/>
            <a:t>Adopt-A-Trail program and Trail Maintenance events are available</a:t>
          </a:r>
        </a:p>
      </dgm:t>
    </dgm:pt>
    <dgm:pt modelId="{7191F8B8-B0E3-4E17-AD5C-6A7659899536}" type="parTrans" cxnId="{647AA28E-30DD-461B-884E-0BCEB6A905E5}">
      <dgm:prSet/>
      <dgm:spPr/>
      <dgm:t>
        <a:bodyPr/>
        <a:lstStyle/>
        <a:p>
          <a:endParaRPr lang="en-US"/>
        </a:p>
      </dgm:t>
    </dgm:pt>
    <dgm:pt modelId="{F2AADD57-6665-4A1C-9E12-E302DD5AB836}" type="sibTrans" cxnId="{647AA28E-30DD-461B-884E-0BCEB6A905E5}">
      <dgm:prSet/>
      <dgm:spPr/>
      <dgm:t>
        <a:bodyPr/>
        <a:lstStyle/>
        <a:p>
          <a:endParaRPr lang="en-US"/>
        </a:p>
      </dgm:t>
    </dgm:pt>
    <dgm:pt modelId="{7D292390-0319-490E-87F1-D328CD31FAF9}">
      <dgm:prSet/>
      <dgm:spPr>
        <a:solidFill>
          <a:schemeClr val="tx2"/>
        </a:solidFill>
      </dgm:spPr>
      <dgm:t>
        <a:bodyPr/>
        <a:lstStyle/>
        <a:p>
          <a:r>
            <a:rPr lang="en-US" dirty="0"/>
            <a:t>Being part of these volunteer efforts helps preserve the Reservation for current and future generations</a:t>
          </a:r>
        </a:p>
      </dgm:t>
    </dgm:pt>
    <dgm:pt modelId="{DA29F8FC-60F0-4379-924C-3A315B1D35F6}" type="parTrans" cxnId="{F871C8ED-9585-455A-81BB-488F7A9BCED1}">
      <dgm:prSet/>
      <dgm:spPr/>
      <dgm:t>
        <a:bodyPr/>
        <a:lstStyle/>
        <a:p>
          <a:endParaRPr lang="en-US"/>
        </a:p>
      </dgm:t>
    </dgm:pt>
    <dgm:pt modelId="{559C0565-A748-4E8E-9FEC-8FE783D91197}" type="sibTrans" cxnId="{F871C8ED-9585-455A-81BB-488F7A9BCED1}">
      <dgm:prSet/>
      <dgm:spPr/>
      <dgm:t>
        <a:bodyPr/>
        <a:lstStyle/>
        <a:p>
          <a:endParaRPr lang="en-US"/>
        </a:p>
      </dgm:t>
    </dgm:pt>
    <dgm:pt modelId="{30C2372F-76E4-43DB-8A5F-FC8F1CF91B15}" type="pres">
      <dgm:prSet presAssocID="{8E1EE883-375B-4BCB-87EF-5BC931786974}" presName="linear" presStyleCnt="0">
        <dgm:presLayoutVars>
          <dgm:animLvl val="lvl"/>
          <dgm:resizeHandles val="exact"/>
        </dgm:presLayoutVars>
      </dgm:prSet>
      <dgm:spPr/>
    </dgm:pt>
    <dgm:pt modelId="{BD11CC53-C6AE-4767-A7E9-B3B9BCE483A9}" type="pres">
      <dgm:prSet presAssocID="{5C19F332-1BD1-4361-82A0-A746FE2F80D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CCEAAE3-1ADA-4ADC-99E8-0B4C8D5F0B96}" type="pres">
      <dgm:prSet presAssocID="{0A6114E5-A110-45B2-BB91-40C25A58D92D}" presName="spacer" presStyleCnt="0"/>
      <dgm:spPr/>
    </dgm:pt>
    <dgm:pt modelId="{1DD03095-115D-4F49-8255-B3DA29DE5D40}" type="pres">
      <dgm:prSet presAssocID="{AFA656AC-E1D8-44B6-A5B5-CAF2EB3ED6D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5327CC9-1548-443B-A578-FB938CEED24E}" type="pres">
      <dgm:prSet presAssocID="{26E4719A-7F45-4CE6-A659-698BFEC04F21}" presName="spacer" presStyleCnt="0"/>
      <dgm:spPr/>
    </dgm:pt>
    <dgm:pt modelId="{AC83D193-1373-47B7-8BD0-6CE25D07B0A4}" type="pres">
      <dgm:prSet presAssocID="{CC7D5C5C-AC70-4805-8C75-AEB7D447790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F747CF1-3E77-4F63-A910-C74EB17D5A0D}" type="pres">
      <dgm:prSet presAssocID="{F2AADD57-6665-4A1C-9E12-E302DD5AB836}" presName="spacer" presStyleCnt="0"/>
      <dgm:spPr/>
    </dgm:pt>
    <dgm:pt modelId="{AAC57B5C-7268-48F5-8A42-9E2A3290FF0A}" type="pres">
      <dgm:prSet presAssocID="{7D292390-0319-490E-87F1-D328CD31FAF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051AD77-236E-4232-84BD-F957DACFD57E}" type="presOf" srcId="{CC7D5C5C-AC70-4805-8C75-AEB7D447790A}" destId="{AC83D193-1373-47B7-8BD0-6CE25D07B0A4}" srcOrd="0" destOrd="0" presId="urn:microsoft.com/office/officeart/2005/8/layout/vList2"/>
    <dgm:cxn modelId="{8E302D59-1483-49E1-9D9B-3C4AD9FDF94A}" type="presOf" srcId="{7D292390-0319-490E-87F1-D328CD31FAF9}" destId="{AAC57B5C-7268-48F5-8A42-9E2A3290FF0A}" srcOrd="0" destOrd="0" presId="urn:microsoft.com/office/officeart/2005/8/layout/vList2"/>
    <dgm:cxn modelId="{647AA28E-30DD-461B-884E-0BCEB6A905E5}" srcId="{8E1EE883-375B-4BCB-87EF-5BC931786974}" destId="{CC7D5C5C-AC70-4805-8C75-AEB7D447790A}" srcOrd="2" destOrd="0" parTransId="{7191F8B8-B0E3-4E17-AD5C-6A7659899536}" sibTransId="{F2AADD57-6665-4A1C-9E12-E302DD5AB836}"/>
    <dgm:cxn modelId="{E1D41493-6369-453D-9464-2AE36CCCEFD9}" srcId="{8E1EE883-375B-4BCB-87EF-5BC931786974}" destId="{5C19F332-1BD1-4361-82A0-A746FE2F80DE}" srcOrd="0" destOrd="0" parTransId="{44E215E9-E3DE-4636-A9E7-E5034C5F6FD4}" sibTransId="{0A6114E5-A110-45B2-BB91-40C25A58D92D}"/>
    <dgm:cxn modelId="{0AABB095-3709-42A0-80B4-B82F409666F1}" type="presOf" srcId="{AFA656AC-E1D8-44B6-A5B5-CAF2EB3ED6DC}" destId="{1DD03095-115D-4F49-8255-B3DA29DE5D40}" srcOrd="0" destOrd="0" presId="urn:microsoft.com/office/officeart/2005/8/layout/vList2"/>
    <dgm:cxn modelId="{31BEF6A5-11ED-408D-806A-28C1AEF8A2F0}" type="presOf" srcId="{8E1EE883-375B-4BCB-87EF-5BC931786974}" destId="{30C2372F-76E4-43DB-8A5F-FC8F1CF91B15}" srcOrd="0" destOrd="0" presId="urn:microsoft.com/office/officeart/2005/8/layout/vList2"/>
    <dgm:cxn modelId="{4B5B4DC7-3DCA-44D3-83C1-65E26DD86322}" type="presOf" srcId="{5C19F332-1BD1-4361-82A0-A746FE2F80DE}" destId="{BD11CC53-C6AE-4767-A7E9-B3B9BCE483A9}" srcOrd="0" destOrd="0" presId="urn:microsoft.com/office/officeart/2005/8/layout/vList2"/>
    <dgm:cxn modelId="{A86468C9-45BB-494B-8C07-44A5ADFE73FE}" srcId="{8E1EE883-375B-4BCB-87EF-5BC931786974}" destId="{AFA656AC-E1D8-44B6-A5B5-CAF2EB3ED6DC}" srcOrd="1" destOrd="0" parTransId="{C632333B-1960-4750-816C-6DF2E07254E5}" sibTransId="{26E4719A-7F45-4CE6-A659-698BFEC04F21}"/>
    <dgm:cxn modelId="{F871C8ED-9585-455A-81BB-488F7A9BCED1}" srcId="{8E1EE883-375B-4BCB-87EF-5BC931786974}" destId="{7D292390-0319-490E-87F1-D328CD31FAF9}" srcOrd="3" destOrd="0" parTransId="{DA29F8FC-60F0-4379-924C-3A315B1D35F6}" sibTransId="{559C0565-A748-4E8E-9FEC-8FE783D91197}"/>
    <dgm:cxn modelId="{47FFD35E-F33C-48CC-AEB9-A1125E31C904}" type="presParOf" srcId="{30C2372F-76E4-43DB-8A5F-FC8F1CF91B15}" destId="{BD11CC53-C6AE-4767-A7E9-B3B9BCE483A9}" srcOrd="0" destOrd="0" presId="urn:microsoft.com/office/officeart/2005/8/layout/vList2"/>
    <dgm:cxn modelId="{E3E5C5E9-3E4F-4071-8A67-34631DD3084B}" type="presParOf" srcId="{30C2372F-76E4-43DB-8A5F-FC8F1CF91B15}" destId="{DCCEAAE3-1ADA-4ADC-99E8-0B4C8D5F0B96}" srcOrd="1" destOrd="0" presId="urn:microsoft.com/office/officeart/2005/8/layout/vList2"/>
    <dgm:cxn modelId="{03668702-0D90-41DF-B2AF-1F9C60FD4EB0}" type="presParOf" srcId="{30C2372F-76E4-43DB-8A5F-FC8F1CF91B15}" destId="{1DD03095-115D-4F49-8255-B3DA29DE5D40}" srcOrd="2" destOrd="0" presId="urn:microsoft.com/office/officeart/2005/8/layout/vList2"/>
    <dgm:cxn modelId="{D5AF0E00-C5C1-41B7-A126-DB6CAA641401}" type="presParOf" srcId="{30C2372F-76E4-43DB-8A5F-FC8F1CF91B15}" destId="{85327CC9-1548-443B-A578-FB938CEED24E}" srcOrd="3" destOrd="0" presId="urn:microsoft.com/office/officeart/2005/8/layout/vList2"/>
    <dgm:cxn modelId="{83E4C5D3-2E35-42AF-AC30-6DF25C85347B}" type="presParOf" srcId="{30C2372F-76E4-43DB-8A5F-FC8F1CF91B15}" destId="{AC83D193-1373-47B7-8BD0-6CE25D07B0A4}" srcOrd="4" destOrd="0" presId="urn:microsoft.com/office/officeart/2005/8/layout/vList2"/>
    <dgm:cxn modelId="{C7B4B392-150E-4597-ADA2-F5DA79808863}" type="presParOf" srcId="{30C2372F-76E4-43DB-8A5F-FC8F1CF91B15}" destId="{FF747CF1-3E77-4F63-A910-C74EB17D5A0D}" srcOrd="5" destOrd="0" presId="urn:microsoft.com/office/officeart/2005/8/layout/vList2"/>
    <dgm:cxn modelId="{6833532C-E563-41E4-B355-90393B3328DE}" type="presParOf" srcId="{30C2372F-76E4-43DB-8A5F-FC8F1CF91B15}" destId="{AAC57B5C-7268-48F5-8A42-9E2A3290FF0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EB6C5-3E8D-4F9C-9E6B-440A0894166A}">
      <dsp:nvSpPr>
        <dsp:cNvPr id="0" name=""/>
        <dsp:cNvSpPr/>
      </dsp:nvSpPr>
      <dsp:spPr>
        <a:xfrm>
          <a:off x="0" y="46"/>
          <a:ext cx="56335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3247BE-4F53-459C-A5EA-85DD2DD56BE9}">
      <dsp:nvSpPr>
        <dsp:cNvPr id="0" name=""/>
        <dsp:cNvSpPr/>
      </dsp:nvSpPr>
      <dsp:spPr>
        <a:xfrm>
          <a:off x="0" y="46"/>
          <a:ext cx="5633590" cy="905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Named for the typical wind direction over the coastal area (sometimes northerly winds as well)</a:t>
          </a:r>
          <a:endParaRPr lang="en-US" sz="1800" kern="1200" dirty="0"/>
        </a:p>
      </dsp:txBody>
      <dsp:txXfrm>
        <a:off x="0" y="46"/>
        <a:ext cx="5633590" cy="905612"/>
      </dsp:txXfrm>
    </dsp:sp>
    <dsp:sp modelId="{593EEA4E-8A52-43BF-BED1-635D5B6E6D19}">
      <dsp:nvSpPr>
        <dsp:cNvPr id="0" name=""/>
        <dsp:cNvSpPr/>
      </dsp:nvSpPr>
      <dsp:spPr>
        <a:xfrm>
          <a:off x="0" y="905659"/>
          <a:ext cx="56335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E8B1FA-6CAE-494F-837F-831A13C59099}">
      <dsp:nvSpPr>
        <dsp:cNvPr id="0" name=""/>
        <dsp:cNvSpPr/>
      </dsp:nvSpPr>
      <dsp:spPr>
        <a:xfrm>
          <a:off x="0" y="905659"/>
          <a:ext cx="5633590" cy="905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Often develops between Georgia and New Jersey, within 100 miles of the East Coast during October-May</a:t>
          </a:r>
        </a:p>
      </dsp:txBody>
      <dsp:txXfrm>
        <a:off x="0" y="905659"/>
        <a:ext cx="5633590" cy="905612"/>
      </dsp:txXfrm>
    </dsp:sp>
    <dsp:sp modelId="{55477A66-8B24-4CC2-AAFC-7342C549344B}">
      <dsp:nvSpPr>
        <dsp:cNvPr id="0" name=""/>
        <dsp:cNvSpPr/>
      </dsp:nvSpPr>
      <dsp:spPr>
        <a:xfrm>
          <a:off x="0" y="1811272"/>
          <a:ext cx="56335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D758F0-3BA6-424B-BDD2-77159161E805}">
      <dsp:nvSpPr>
        <dsp:cNvPr id="0" name=""/>
        <dsp:cNvSpPr/>
      </dsp:nvSpPr>
      <dsp:spPr>
        <a:xfrm>
          <a:off x="0" y="1811272"/>
          <a:ext cx="5633590" cy="554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Signature “comma” shape on satellite</a:t>
          </a:r>
        </a:p>
      </dsp:txBody>
      <dsp:txXfrm>
        <a:off x="0" y="1811272"/>
        <a:ext cx="5633590" cy="554135"/>
      </dsp:txXfrm>
    </dsp:sp>
    <dsp:sp modelId="{D67477FD-E8BB-43D2-93A9-B3F2621607C0}">
      <dsp:nvSpPr>
        <dsp:cNvPr id="0" name=""/>
        <dsp:cNvSpPr/>
      </dsp:nvSpPr>
      <dsp:spPr>
        <a:xfrm>
          <a:off x="0" y="2365407"/>
          <a:ext cx="563359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41A1B2-C370-4B73-AD1A-80A2D5F570BC}">
      <dsp:nvSpPr>
        <dsp:cNvPr id="0" name=""/>
        <dsp:cNvSpPr/>
      </dsp:nvSpPr>
      <dsp:spPr>
        <a:xfrm>
          <a:off x="0" y="2365407"/>
          <a:ext cx="5633590" cy="905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Results in heavy precipitation (rain or snow), gale force winds (39-54 mph), choppy sea conditions, and sometimes coastal flooding</a:t>
          </a:r>
        </a:p>
      </dsp:txBody>
      <dsp:txXfrm>
        <a:off x="0" y="2365407"/>
        <a:ext cx="5633590" cy="9056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E74128-D24E-4862-A34E-BCE7C0545986}">
      <dsp:nvSpPr>
        <dsp:cNvPr id="0" name=""/>
        <dsp:cNvSpPr/>
      </dsp:nvSpPr>
      <dsp:spPr>
        <a:xfrm>
          <a:off x="0" y="81667"/>
          <a:ext cx="574346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Type A is known as the Gulf of Mexico-Atlantic Ocean path</a:t>
          </a:r>
        </a:p>
      </dsp:txBody>
      <dsp:txXfrm>
        <a:off x="40780" y="122447"/>
        <a:ext cx="5661900" cy="753819"/>
      </dsp:txXfrm>
    </dsp:sp>
    <dsp:sp modelId="{88BC1D57-29F7-4956-B520-35DB88E67F9A}">
      <dsp:nvSpPr>
        <dsp:cNvPr id="0" name=""/>
        <dsp:cNvSpPr/>
      </dsp:nvSpPr>
      <dsp:spPr>
        <a:xfrm>
          <a:off x="0" y="977527"/>
          <a:ext cx="574346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Type B is known as the Atlantic Coastal redevelopment path</a:t>
          </a:r>
        </a:p>
      </dsp:txBody>
      <dsp:txXfrm>
        <a:off x="40780" y="1018307"/>
        <a:ext cx="5661900" cy="753819"/>
      </dsp:txXfrm>
    </dsp:sp>
    <dsp:sp modelId="{9ED5A175-8FF7-4356-B363-0EC7E7E22DCD}">
      <dsp:nvSpPr>
        <dsp:cNvPr id="0" name=""/>
        <dsp:cNvSpPr/>
      </dsp:nvSpPr>
      <dsp:spPr>
        <a:xfrm>
          <a:off x="0" y="1873387"/>
          <a:ext cx="574346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Both draw energy from the Gulf Stream</a:t>
          </a:r>
        </a:p>
      </dsp:txBody>
      <dsp:txXfrm>
        <a:off x="40780" y="1914167"/>
        <a:ext cx="5661900" cy="753819"/>
      </dsp:txXfrm>
    </dsp:sp>
    <dsp:sp modelId="{9FE359F9-1424-43C7-AFAB-C23915CC576B}">
      <dsp:nvSpPr>
        <dsp:cNvPr id="0" name=""/>
        <dsp:cNvSpPr/>
      </dsp:nvSpPr>
      <dsp:spPr>
        <a:xfrm>
          <a:off x="0" y="2769247"/>
          <a:ext cx="574346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There is no correlation to which type is stronger; they both can yield an impactful storm</a:t>
          </a:r>
        </a:p>
      </dsp:txBody>
      <dsp:txXfrm>
        <a:off x="40780" y="2810027"/>
        <a:ext cx="5661900" cy="7538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C5332-0575-47F9-A493-FE28B687E40D}">
      <dsp:nvSpPr>
        <dsp:cNvPr id="0" name=""/>
        <dsp:cNvSpPr/>
      </dsp:nvSpPr>
      <dsp:spPr>
        <a:xfrm>
          <a:off x="3078" y="0"/>
          <a:ext cx="2441930" cy="2670048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382" tIns="330200" rIns="190382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Sign up to receive alerts in your area and prepare an emergency kit</a:t>
          </a:r>
        </a:p>
      </dsp:txBody>
      <dsp:txXfrm>
        <a:off x="3078" y="1014618"/>
        <a:ext cx="2441930" cy="1602028"/>
      </dsp:txXfrm>
    </dsp:sp>
    <dsp:sp modelId="{A86BB30C-E9B7-487E-883F-86F4D96AC0F9}">
      <dsp:nvSpPr>
        <dsp:cNvPr id="0" name=""/>
        <dsp:cNvSpPr/>
      </dsp:nvSpPr>
      <dsp:spPr>
        <a:xfrm>
          <a:off x="823535" y="267004"/>
          <a:ext cx="801014" cy="80101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450" tIns="12700" rIns="62450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1</a:t>
          </a:r>
        </a:p>
      </dsp:txBody>
      <dsp:txXfrm>
        <a:off x="940841" y="384310"/>
        <a:ext cx="566402" cy="566402"/>
      </dsp:txXfrm>
    </dsp:sp>
    <dsp:sp modelId="{2A02ABB6-512E-406E-8F54-2966A32892BB}">
      <dsp:nvSpPr>
        <dsp:cNvPr id="0" name=""/>
        <dsp:cNvSpPr/>
      </dsp:nvSpPr>
      <dsp:spPr>
        <a:xfrm>
          <a:off x="3078" y="2669976"/>
          <a:ext cx="2441930" cy="7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701B76-0019-47BD-B0DD-8B0B5D858DF2}">
      <dsp:nvSpPr>
        <dsp:cNvPr id="0" name=""/>
        <dsp:cNvSpPr/>
      </dsp:nvSpPr>
      <dsp:spPr>
        <a:xfrm>
          <a:off x="2689201" y="0"/>
          <a:ext cx="2441930" cy="2670048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382" tIns="330200" rIns="190382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Bring in or secure objects from outside and check your rain gutters for clogs</a:t>
          </a:r>
        </a:p>
      </dsp:txBody>
      <dsp:txXfrm>
        <a:off x="2689201" y="1014618"/>
        <a:ext cx="2441930" cy="1602028"/>
      </dsp:txXfrm>
    </dsp:sp>
    <dsp:sp modelId="{92755D56-4EEF-4061-827E-DD7723ECF4F3}">
      <dsp:nvSpPr>
        <dsp:cNvPr id="0" name=""/>
        <dsp:cNvSpPr/>
      </dsp:nvSpPr>
      <dsp:spPr>
        <a:xfrm>
          <a:off x="3509659" y="267004"/>
          <a:ext cx="801014" cy="80101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450" tIns="12700" rIns="62450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2</a:t>
          </a:r>
        </a:p>
      </dsp:txBody>
      <dsp:txXfrm>
        <a:off x="3626965" y="384310"/>
        <a:ext cx="566402" cy="566402"/>
      </dsp:txXfrm>
    </dsp:sp>
    <dsp:sp modelId="{1001A38E-98B1-4150-B3AF-344C116E573E}">
      <dsp:nvSpPr>
        <dsp:cNvPr id="0" name=""/>
        <dsp:cNvSpPr/>
      </dsp:nvSpPr>
      <dsp:spPr>
        <a:xfrm>
          <a:off x="2689201" y="2669976"/>
          <a:ext cx="2441930" cy="7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9A865A-35DE-475B-9C6F-03473DBE6CC1}">
      <dsp:nvSpPr>
        <dsp:cNvPr id="0" name=""/>
        <dsp:cNvSpPr/>
      </dsp:nvSpPr>
      <dsp:spPr>
        <a:xfrm>
          <a:off x="5375324" y="0"/>
          <a:ext cx="2441930" cy="2670048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382" tIns="330200" rIns="190382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Stay inside during the storm</a:t>
          </a:r>
        </a:p>
      </dsp:txBody>
      <dsp:txXfrm>
        <a:off x="5375324" y="1014618"/>
        <a:ext cx="2441930" cy="1602028"/>
      </dsp:txXfrm>
    </dsp:sp>
    <dsp:sp modelId="{7607F880-FFD5-447B-9A6B-DCBE455E287B}">
      <dsp:nvSpPr>
        <dsp:cNvPr id="0" name=""/>
        <dsp:cNvSpPr/>
      </dsp:nvSpPr>
      <dsp:spPr>
        <a:xfrm>
          <a:off x="6195782" y="267004"/>
          <a:ext cx="801014" cy="80101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450" tIns="12700" rIns="62450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3</a:t>
          </a:r>
        </a:p>
      </dsp:txBody>
      <dsp:txXfrm>
        <a:off x="6313088" y="384310"/>
        <a:ext cx="566402" cy="566402"/>
      </dsp:txXfrm>
    </dsp:sp>
    <dsp:sp modelId="{A5A0CD16-8F80-4AD4-A037-7AD683BD09BF}">
      <dsp:nvSpPr>
        <dsp:cNvPr id="0" name=""/>
        <dsp:cNvSpPr/>
      </dsp:nvSpPr>
      <dsp:spPr>
        <a:xfrm>
          <a:off x="5375324" y="2669976"/>
          <a:ext cx="2441930" cy="7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4E8562-5433-4A71-A3B0-466B4ECA2D78}">
      <dsp:nvSpPr>
        <dsp:cNvPr id="0" name=""/>
        <dsp:cNvSpPr/>
      </dsp:nvSpPr>
      <dsp:spPr>
        <a:xfrm>
          <a:off x="8061447" y="0"/>
          <a:ext cx="2441930" cy="2670048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382" tIns="330200" rIns="190382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Never walk through flowing water, or drive through flooded roads</a:t>
          </a:r>
        </a:p>
      </dsp:txBody>
      <dsp:txXfrm>
        <a:off x="8061447" y="1014618"/>
        <a:ext cx="2441930" cy="1602028"/>
      </dsp:txXfrm>
    </dsp:sp>
    <dsp:sp modelId="{026CA93C-DA1F-4EBE-BABE-4BEDFB3AB657}">
      <dsp:nvSpPr>
        <dsp:cNvPr id="0" name=""/>
        <dsp:cNvSpPr/>
      </dsp:nvSpPr>
      <dsp:spPr>
        <a:xfrm>
          <a:off x="8881905" y="267004"/>
          <a:ext cx="801014" cy="80101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450" tIns="12700" rIns="62450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4</a:t>
          </a:r>
        </a:p>
      </dsp:txBody>
      <dsp:txXfrm>
        <a:off x="8999211" y="384310"/>
        <a:ext cx="566402" cy="566402"/>
      </dsp:txXfrm>
    </dsp:sp>
    <dsp:sp modelId="{EFD27918-1EB7-4E28-A37F-0EDC01386394}">
      <dsp:nvSpPr>
        <dsp:cNvPr id="0" name=""/>
        <dsp:cNvSpPr/>
      </dsp:nvSpPr>
      <dsp:spPr>
        <a:xfrm>
          <a:off x="8061447" y="2669976"/>
          <a:ext cx="2441930" cy="7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2C06D-A759-42AF-8F18-8BB61F10F2DB}">
      <dsp:nvSpPr>
        <dsp:cNvPr id="0" name=""/>
        <dsp:cNvSpPr/>
      </dsp:nvSpPr>
      <dsp:spPr>
        <a:xfrm>
          <a:off x="2351380" y="726606"/>
          <a:ext cx="5103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0378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93045" y="769621"/>
        <a:ext cx="27048" cy="5409"/>
      </dsp:txXfrm>
    </dsp:sp>
    <dsp:sp modelId="{96366E21-8FD0-487C-89D2-75EF0DFCACFC}">
      <dsp:nvSpPr>
        <dsp:cNvPr id="0" name=""/>
        <dsp:cNvSpPr/>
      </dsp:nvSpPr>
      <dsp:spPr>
        <a:xfrm>
          <a:off x="1101" y="66702"/>
          <a:ext cx="2352079" cy="141124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254" tIns="120979" rIns="115254" bIns="12097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9-1-1 to report emergencies including gas leaks or downed power lines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2-1-1 for shelter locations and disaster information</a:t>
          </a:r>
        </a:p>
      </dsp:txBody>
      <dsp:txXfrm>
        <a:off x="1101" y="66702"/>
        <a:ext cx="2352079" cy="1411247"/>
      </dsp:txXfrm>
    </dsp:sp>
    <dsp:sp modelId="{B1C71147-F8A1-441B-9126-2845198BCF08}">
      <dsp:nvSpPr>
        <dsp:cNvPr id="0" name=""/>
        <dsp:cNvSpPr/>
      </dsp:nvSpPr>
      <dsp:spPr>
        <a:xfrm>
          <a:off x="1177141" y="1476149"/>
          <a:ext cx="2893057" cy="510378"/>
        </a:xfrm>
        <a:custGeom>
          <a:avLst/>
          <a:gdLst/>
          <a:ahLst/>
          <a:cxnLst/>
          <a:rect l="0" t="0" r="0" b="0"/>
          <a:pathLst>
            <a:path>
              <a:moveTo>
                <a:pt x="2893057" y="0"/>
              </a:moveTo>
              <a:lnTo>
                <a:pt x="2893057" y="272289"/>
              </a:lnTo>
              <a:lnTo>
                <a:pt x="0" y="272289"/>
              </a:lnTo>
              <a:lnTo>
                <a:pt x="0" y="510378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50089" y="1728634"/>
        <a:ext cx="147160" cy="5409"/>
      </dsp:txXfrm>
    </dsp:sp>
    <dsp:sp modelId="{1A07C3EA-9252-4379-89BB-461EC26E0F7D}">
      <dsp:nvSpPr>
        <dsp:cNvPr id="0" name=""/>
        <dsp:cNvSpPr/>
      </dsp:nvSpPr>
      <dsp:spPr>
        <a:xfrm>
          <a:off x="2894159" y="66702"/>
          <a:ext cx="2352079" cy="141124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254" tIns="120979" rIns="115254" bIns="12097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Assess your home for damage, do not enter floodwaters, possible contamination</a:t>
          </a:r>
        </a:p>
      </dsp:txBody>
      <dsp:txXfrm>
        <a:off x="2894159" y="66702"/>
        <a:ext cx="2352079" cy="1411247"/>
      </dsp:txXfrm>
    </dsp:sp>
    <dsp:sp modelId="{6B451E08-7DF8-411A-9257-7F80B5EEA893}">
      <dsp:nvSpPr>
        <dsp:cNvPr id="0" name=""/>
        <dsp:cNvSpPr/>
      </dsp:nvSpPr>
      <dsp:spPr>
        <a:xfrm>
          <a:off x="2351380" y="2678831"/>
          <a:ext cx="5103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0378" y="45720"/>
              </a:lnTo>
            </a:path>
          </a:pathLst>
        </a:custGeom>
        <a:noFill/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93045" y="2721846"/>
        <a:ext cx="27048" cy="5409"/>
      </dsp:txXfrm>
    </dsp:sp>
    <dsp:sp modelId="{E7E59983-10FF-47F9-AEA9-8528D7050E08}">
      <dsp:nvSpPr>
        <dsp:cNvPr id="0" name=""/>
        <dsp:cNvSpPr/>
      </dsp:nvSpPr>
      <dsp:spPr>
        <a:xfrm>
          <a:off x="1101" y="2018928"/>
          <a:ext cx="2352079" cy="141124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254" tIns="120979" rIns="115254" bIns="12097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Disinfect and clean anything that got wet, dispose food that encountered floodwaters or has an unusual color, texture, or odor</a:t>
          </a:r>
        </a:p>
      </dsp:txBody>
      <dsp:txXfrm>
        <a:off x="1101" y="2018928"/>
        <a:ext cx="2352079" cy="1411247"/>
      </dsp:txXfrm>
    </dsp:sp>
    <dsp:sp modelId="{2E1ACDF8-CA3D-4DAE-9D04-22D03C54E00E}">
      <dsp:nvSpPr>
        <dsp:cNvPr id="0" name=""/>
        <dsp:cNvSpPr/>
      </dsp:nvSpPr>
      <dsp:spPr>
        <a:xfrm>
          <a:off x="2894159" y="2018928"/>
          <a:ext cx="2352079" cy="141124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254" tIns="120979" rIns="115254" bIns="12097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Check on your neighbors!</a:t>
          </a:r>
        </a:p>
      </dsp:txBody>
      <dsp:txXfrm>
        <a:off x="2894159" y="2018928"/>
        <a:ext cx="2352079" cy="14112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11CC53-C6AE-4767-A7E9-B3B9BCE483A9}">
      <dsp:nvSpPr>
        <dsp:cNvPr id="0" name=""/>
        <dsp:cNvSpPr/>
      </dsp:nvSpPr>
      <dsp:spPr>
        <a:xfrm>
          <a:off x="0" y="257103"/>
          <a:ext cx="5948039" cy="795600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Trail maintenance is vital for keeping the Blue Hills Reservation usable and beautiful</a:t>
          </a:r>
        </a:p>
      </dsp:txBody>
      <dsp:txXfrm>
        <a:off x="38838" y="295941"/>
        <a:ext cx="5870363" cy="717924"/>
      </dsp:txXfrm>
    </dsp:sp>
    <dsp:sp modelId="{1DD03095-115D-4F49-8255-B3DA29DE5D40}">
      <dsp:nvSpPr>
        <dsp:cNvPr id="0" name=""/>
        <dsp:cNvSpPr/>
      </dsp:nvSpPr>
      <dsp:spPr>
        <a:xfrm>
          <a:off x="0" y="1110303"/>
          <a:ext cx="5948039" cy="795600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Preventative maintenance allows for easier storm clean-up</a:t>
          </a:r>
        </a:p>
      </dsp:txBody>
      <dsp:txXfrm>
        <a:off x="38838" y="1149141"/>
        <a:ext cx="5870363" cy="717924"/>
      </dsp:txXfrm>
    </dsp:sp>
    <dsp:sp modelId="{AC83D193-1373-47B7-8BD0-6CE25D07B0A4}">
      <dsp:nvSpPr>
        <dsp:cNvPr id="0" name=""/>
        <dsp:cNvSpPr/>
      </dsp:nvSpPr>
      <dsp:spPr>
        <a:xfrm>
          <a:off x="0" y="1963503"/>
          <a:ext cx="5948039" cy="795600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Adopt-A-Trail program and Trail Maintenance events are available</a:t>
          </a:r>
        </a:p>
      </dsp:txBody>
      <dsp:txXfrm>
        <a:off x="38838" y="2002341"/>
        <a:ext cx="5870363" cy="717924"/>
      </dsp:txXfrm>
    </dsp:sp>
    <dsp:sp modelId="{AAC57B5C-7268-48F5-8A42-9E2A3290FF0A}">
      <dsp:nvSpPr>
        <dsp:cNvPr id="0" name=""/>
        <dsp:cNvSpPr/>
      </dsp:nvSpPr>
      <dsp:spPr>
        <a:xfrm>
          <a:off x="0" y="2816703"/>
          <a:ext cx="5948039" cy="795600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Being part of these volunteer efforts helps preserve the Reservation for current and future generations</a:t>
          </a:r>
        </a:p>
      </dsp:txBody>
      <dsp:txXfrm>
        <a:off x="38838" y="2855541"/>
        <a:ext cx="5870363" cy="717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D0F45-34B8-C0BC-A625-FC64AE02F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E2BBD-F48F-5D80-697B-1A595C54E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D0FBE-2478-67DB-FFCE-60A2B87A7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F1C2-6ED2-4029-B3E0-7B11BF8479A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502DD-10BF-C502-0356-DAAF75503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B09EB-4096-F23E-14A8-0C6D80118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05C8-3EB4-4D2A-9114-B31827B6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03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F51D8-2F69-ABF9-B642-2E646DB2F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06AB3-B981-E566-684C-2C3629341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60B1D-9D86-BC1C-81A5-F6EB009F1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F1C2-6ED2-4029-B3E0-7B11BF8479A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271FD-D565-8978-15DD-EA79972B0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6568E-873E-AEF2-DAC7-08B844D45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05C8-3EB4-4D2A-9114-B31827B6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3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FEF0C2-D3A2-5308-0CA9-8CA529DED8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4843D7-B5B6-7458-3377-1DC2FCDF4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604B0-8566-FF2E-34C2-980C0AD46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F1C2-6ED2-4029-B3E0-7B11BF8479A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42DA2-3537-3803-1824-842597906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E7C61-429A-FCD1-D640-9F8AF183B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05C8-3EB4-4D2A-9114-B31827B6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2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7E87D-7193-EB4A-5161-A51E580EA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AA9F7-7AF3-20B9-C80D-7449DE1ED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E5A81-0725-6FDA-B1B5-42CD19C55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F1C2-6ED2-4029-B3E0-7B11BF8479A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6569F-AF13-4786-A828-783FE6D08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47C5E-8103-604A-07E2-8C8A3BCF9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05C8-3EB4-4D2A-9114-B31827B6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90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B1CBB-1DD3-B1F3-F7C4-EBAD492E3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95FB0-33CE-6078-7A26-6A52D2C84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3D7B3-86F8-F1D8-41F0-2DED6C93D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F1C2-6ED2-4029-B3E0-7B11BF8479A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59AD0-BDDA-DB2F-3224-B1436AAD0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281CE-83BC-B8F4-251C-5B01B1276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05C8-3EB4-4D2A-9114-B31827B6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46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DF93A-66BF-870F-81C6-1B550D2DE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5AE4D-8FB6-AAB8-042C-AADBF748D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5D3035-0F50-372E-0AE8-565D3A106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31077-EF09-464F-B397-156F2B3BB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F1C2-6ED2-4029-B3E0-7B11BF8479A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6E594-9158-1F98-63CC-365344524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BEC67-8814-F277-512B-AC429374F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05C8-3EB4-4D2A-9114-B31827B6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784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E6A90-9B21-BAC5-0D1F-0FF250D79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7947A-F7E5-7A6E-DB7E-56F09B4A1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54929-7312-AB15-EFA4-7A8C73468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F8FA66-25C3-5503-8FEC-19C9D5EF24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7ABAAF-8438-7D5F-48DC-6836A78EA6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BA3468-C3BE-F5C9-F9CD-DA3C73694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F1C2-6ED2-4029-B3E0-7B11BF8479A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EA3209-B9EC-E4ED-BF8D-7BBADD4EA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C3E268-8EF3-FBDA-3EF2-8ED643D99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05C8-3EB4-4D2A-9114-B31827B6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79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A5A4B-757B-E37F-AB76-47A73AC80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40F36A-F414-EC72-B041-7B5264BA2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F1C2-6ED2-4029-B3E0-7B11BF8479A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02D7BC-067D-E571-81B8-0D7C73BEC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FC026E-A3BF-75F0-0055-ABE8AA2A2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05C8-3EB4-4D2A-9114-B31827B6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98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655F84-2561-6B5E-0173-CDE0C6458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F1C2-6ED2-4029-B3E0-7B11BF8479A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6A7C60-2E9E-D254-C8BC-A4AD2DDB6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6D4B6-659C-751D-F03F-4F590BA0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05C8-3EB4-4D2A-9114-B31827B6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6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F7D7F-D1B8-2018-9645-23B15EDAF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0C85C-8665-C490-5BC9-30E1B12D4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FE10DE-A657-B248-C4AA-F460BD772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94D165-17B7-2BC5-8860-D6CE1F823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F1C2-6ED2-4029-B3E0-7B11BF8479A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DB616-9E1E-96A2-FF55-E7BDD22A2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3E436-BA90-F0CC-E706-807F56A7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05C8-3EB4-4D2A-9114-B31827B6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52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5E67-385E-4ABC-5528-68847D456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00E079-23DB-EA8F-D000-39A3ADDAD5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D419E-EFCA-B743-B13F-A44BF9546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C1622-71DE-E72C-22BE-9891FDFE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EF1C2-6ED2-4029-B3E0-7B11BF8479A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BAD39-E6FC-5B23-5B04-8C38402C3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F117B-F06A-BD6F-5720-C8C9C4EF7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05C8-3EB4-4D2A-9114-B31827B6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06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2E8919-FF97-B8E6-176B-27A959638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1C398-978A-F690-98E3-4021D9C92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401A5-9B76-0851-EED3-1208EF714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7EF1C2-6ED2-4029-B3E0-7B11BF8479A2}" type="datetimeFigureOut">
              <a:rPr lang="en-US" smtClean="0"/>
              <a:t>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80C62-1973-4BD4-18A4-4A0850E8B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B2E33-5BFA-B834-B27D-FAC17EF87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8E05C8-3EB4-4D2A-9114-B31827B67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6.sv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0.svg"/><Relationship Id="rId10" Type="http://schemas.openxmlformats.org/officeDocument/2006/relationships/image" Target="../media/image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sv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DAB89-3EB2-92EE-3D17-A01D81E6F8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Nor'easters and their impact on the Blue Hill Region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0AAF2C-4C87-3506-2D6E-B49EE36B69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2278" y="5699055"/>
            <a:ext cx="4635800" cy="1275907"/>
          </a:xfrm>
        </p:spPr>
        <p:txBody>
          <a:bodyPr>
            <a:normAutofit lnSpcReduction="10000"/>
          </a:bodyPr>
          <a:lstStyle/>
          <a:p>
            <a:pPr algn="r"/>
            <a:r>
              <a:rPr lang="en-US" dirty="0">
                <a:solidFill>
                  <a:schemeClr val="tx2"/>
                </a:solidFill>
              </a:rPr>
              <a:t>Amanda Joly</a:t>
            </a:r>
          </a:p>
          <a:p>
            <a:pPr algn="r"/>
            <a:r>
              <a:rPr lang="en-US" dirty="0">
                <a:solidFill>
                  <a:schemeClr val="tx2"/>
                </a:solidFill>
              </a:rPr>
              <a:t>Meteorologist, Weather Observer</a:t>
            </a:r>
          </a:p>
          <a:p>
            <a:pPr algn="r"/>
            <a:r>
              <a:rPr lang="en-US" dirty="0">
                <a:solidFill>
                  <a:schemeClr val="tx2"/>
                </a:solidFill>
              </a:rPr>
              <a:t>Graduate Student UMass Lowell</a:t>
            </a:r>
          </a:p>
        </p:txBody>
      </p:sp>
    </p:spTree>
    <p:extLst>
      <p:ext uri="{BB962C8B-B14F-4D97-AF65-F5344CB8AC3E}">
        <p14:creationId xmlns:p14="http://schemas.microsoft.com/office/powerpoint/2010/main" val="2729112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AD5733-155E-B7D1-DF34-CF73FA965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026247EB-C791-2F5C-3E67-C7E9C4718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F0AE697-BB55-C1D8-1D29-913302ABF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2" cy="1576446"/>
            <a:chOff x="0" y="0"/>
            <a:chExt cx="12192002" cy="1576446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B4E05D1-3DA7-FAED-2CDD-D4E71C9E8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9F07236-FC4A-2063-8B04-0ED6D50F1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86682B91-B42D-48F1-5B0E-FC451BD5A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FEE25B-4837-9C5D-A088-F0E03E4B0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7695"/>
            <a:ext cx="9724030" cy="8342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Measuring Nor’easter Data - Precipitation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D7158-B826-FF43-7AA1-EFC1B75AC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7018" y="2383972"/>
            <a:ext cx="3775818" cy="16991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BDD55-2BB3-68B1-661F-731E14BF4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771574" y="2648399"/>
            <a:ext cx="2697652" cy="1213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12F639-C88F-6C7D-FB7B-F1E5C6654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4632" y="2200459"/>
            <a:ext cx="2601220" cy="213300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93FF7D-391D-CD25-7A5B-0888D6F06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4786744"/>
            <a:ext cx="9724029" cy="1861191"/>
          </a:xfrm>
        </p:spPr>
        <p:txBody>
          <a:bodyPr>
            <a:noAutofit/>
          </a:bodyPr>
          <a:lstStyle/>
          <a:p>
            <a:r>
              <a:rPr lang="en-US" sz="2400" dirty="0"/>
              <a:t>Snow is collected, melted down, and measured for liquid equivalence</a:t>
            </a:r>
          </a:p>
          <a:p>
            <a:r>
              <a:rPr lang="en-US" sz="2400" dirty="0"/>
              <a:t>First 4’ section is for current 3-hour accumulation</a:t>
            </a:r>
          </a:p>
          <a:p>
            <a:r>
              <a:rPr lang="en-US" sz="2400" dirty="0"/>
              <a:t>Remaining board is for snow depth, measured at 7E and 13E</a:t>
            </a:r>
          </a:p>
          <a:p>
            <a:r>
              <a:rPr lang="en-US" sz="2400" dirty="0"/>
              <a:t>Snow is measured in tenths, snow depth is measured by whole inches</a:t>
            </a:r>
          </a:p>
        </p:txBody>
      </p:sp>
    </p:spTree>
    <p:extLst>
      <p:ext uri="{BB962C8B-B14F-4D97-AF65-F5344CB8AC3E}">
        <p14:creationId xmlns:p14="http://schemas.microsoft.com/office/powerpoint/2010/main" val="830193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97759B-E06E-1152-44D1-161939693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20C829-A4B2-4065-5D53-F52C875B8F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b="13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80A28B-05C9-510F-2B32-6908F1CD3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Preparing for Nor’easters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1" name="Content Placeholder 3">
            <a:extLst>
              <a:ext uri="{FF2B5EF4-FFF2-40B4-BE49-F238E27FC236}">
                <a16:creationId xmlns:a16="http://schemas.microsoft.com/office/drawing/2014/main" id="{A60BEBED-1732-128B-1985-2F6CE7006F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9101818"/>
              </p:ext>
            </p:extLst>
          </p:nvPr>
        </p:nvGraphicFramePr>
        <p:xfrm>
          <a:off x="841248" y="3502152"/>
          <a:ext cx="10506456" cy="2670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88406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8EEC01-AEA2-18E5-1CB1-086771CDC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9F5E76-B134-FC35-2FE6-1CD426156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Preparing for Nor’easters Resources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FE46741-1501-A23C-8C45-5AF5D9B71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00" t="16976" r="32713" b="17157"/>
          <a:stretch/>
        </p:blipFill>
        <p:spPr bwMode="auto">
          <a:xfrm>
            <a:off x="2179712" y="2181426"/>
            <a:ext cx="3667124" cy="399763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93CA1EC9-4B97-695B-FB93-0F64C6AB9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2655" t="11522" r="33558" b="9243"/>
          <a:stretch/>
        </p:blipFill>
        <p:spPr bwMode="auto">
          <a:xfrm>
            <a:off x="6345165" y="2217815"/>
            <a:ext cx="3030640" cy="3997831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0611A0-2DAE-E949-7864-1840EDDD6EAC}"/>
              </a:ext>
            </a:extLst>
          </p:cNvPr>
          <p:cNvSpPr/>
          <p:nvPr/>
        </p:nvSpPr>
        <p:spPr>
          <a:xfrm>
            <a:off x="2990598" y="4977114"/>
            <a:ext cx="3030640" cy="14150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4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5674EA-8ED3-03B3-5AF7-69CACD4D1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6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64893A-C200-0B66-39FC-2AE8DDE7F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1" r="11947" b="-1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48" name="Rectangle 147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63FEDF-EC42-FF9D-EA61-03BC0A79B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/>
              <a:t>Cleaning up from Nor’easters</a:t>
            </a:r>
          </a:p>
        </p:txBody>
      </p:sp>
      <p:graphicFrame>
        <p:nvGraphicFramePr>
          <p:cNvPr id="91" name="Content Placeholder 3">
            <a:extLst>
              <a:ext uri="{FF2B5EF4-FFF2-40B4-BE49-F238E27FC236}">
                <a16:creationId xmlns:a16="http://schemas.microsoft.com/office/drawing/2014/main" id="{44858829-7365-402C-B9B1-3E9FD04616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0228255"/>
              </p:ext>
            </p:extLst>
          </p:nvPr>
        </p:nvGraphicFramePr>
        <p:xfrm>
          <a:off x="6115317" y="2743200"/>
          <a:ext cx="5247340" cy="3496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34470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40FC92-E59B-6A4E-BA71-BD8FFB72E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Slide Background">
            <a:extLst>
              <a:ext uri="{FF2B5EF4-FFF2-40B4-BE49-F238E27FC236}">
                <a16:creationId xmlns:a16="http://schemas.microsoft.com/office/drawing/2014/main" id="{CEEC4C13-A502-A184-79FA-76AB2DB9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nowman in the woods&#10;&#10;Description automatically generated">
            <a:extLst>
              <a:ext uri="{FF2B5EF4-FFF2-40B4-BE49-F238E27FC236}">
                <a16:creationId xmlns:a16="http://schemas.microsoft.com/office/drawing/2014/main" id="{F1D3AF11-7BAA-95DC-7D1E-AF04715A3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2" r="1438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DE5DF123-E7DD-689D-5368-7ABF459C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2129E3-E382-97C4-07BE-DDEB05C6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/>
              <a:t>Cleaning up from Nor’easters- on the trails</a:t>
            </a:r>
          </a:p>
        </p:txBody>
      </p:sp>
      <p:graphicFrame>
        <p:nvGraphicFramePr>
          <p:cNvPr id="91" name="Content Placeholder 3">
            <a:extLst>
              <a:ext uri="{FF2B5EF4-FFF2-40B4-BE49-F238E27FC236}">
                <a16:creationId xmlns:a16="http://schemas.microsoft.com/office/drawing/2014/main" id="{D2CA3236-2C59-3736-DE7F-8127224B08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0381525"/>
              </p:ext>
            </p:extLst>
          </p:nvPr>
        </p:nvGraphicFramePr>
        <p:xfrm>
          <a:off x="5805996" y="2370671"/>
          <a:ext cx="5948039" cy="3869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6110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4F84B4-BD4A-1F5F-31D0-ECDCF0EA4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FE9B3-BE34-BD3E-B9B4-183A7D4E6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/>
              <a:t>Thank you for attending!</a:t>
            </a:r>
          </a:p>
        </p:txBody>
      </p:sp>
    </p:spTree>
    <p:extLst>
      <p:ext uri="{BB962C8B-B14F-4D97-AF65-F5344CB8AC3E}">
        <p14:creationId xmlns:p14="http://schemas.microsoft.com/office/powerpoint/2010/main" val="3079444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EC299E-1077-DF32-9EAC-6B9C4D7F5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5D649D-9683-74CD-8212-683423CDB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Blizzard, Snowstorm, or Nor’easter?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3A996C2-6000-D2BB-7339-B4D7FD0536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3708904"/>
              </p:ext>
            </p:extLst>
          </p:nvPr>
        </p:nvGraphicFramePr>
        <p:xfrm>
          <a:off x="892611" y="2112579"/>
          <a:ext cx="10430719" cy="4192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6503">
                  <a:extLst>
                    <a:ext uri="{9D8B030D-6E8A-4147-A177-3AD203B41FA5}">
                      <a16:colId xmlns:a16="http://schemas.microsoft.com/office/drawing/2014/main" val="1196517520"/>
                    </a:ext>
                  </a:extLst>
                </a:gridCol>
                <a:gridCol w="3542281">
                  <a:extLst>
                    <a:ext uri="{9D8B030D-6E8A-4147-A177-3AD203B41FA5}">
                      <a16:colId xmlns:a16="http://schemas.microsoft.com/office/drawing/2014/main" val="3361542914"/>
                    </a:ext>
                  </a:extLst>
                </a:gridCol>
                <a:gridCol w="3481935">
                  <a:extLst>
                    <a:ext uri="{9D8B030D-6E8A-4147-A177-3AD203B41FA5}">
                      <a16:colId xmlns:a16="http://schemas.microsoft.com/office/drawing/2014/main" val="2343981453"/>
                    </a:ext>
                  </a:extLst>
                </a:gridCol>
              </a:tblGrid>
              <a:tr h="477937">
                <a:tc>
                  <a:txBody>
                    <a:bodyPr/>
                    <a:lstStyle/>
                    <a:p>
                      <a:r>
                        <a:rPr lang="en-US" sz="2100"/>
                        <a:t>Blizzard</a:t>
                      </a:r>
                    </a:p>
                  </a:txBody>
                  <a:tcPr marL="108622" marR="108622" marT="54311" marB="54311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Snowstorm</a:t>
                      </a:r>
                    </a:p>
                  </a:txBody>
                  <a:tcPr marL="108622" marR="108622" marT="54311" marB="5431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Nor’easter</a:t>
                      </a:r>
                    </a:p>
                  </a:txBody>
                  <a:tcPr marL="108622" marR="108622" marT="54311" marB="54311"/>
                </a:tc>
                <a:extLst>
                  <a:ext uri="{0D108BD9-81ED-4DB2-BD59-A6C34878D82A}">
                    <a16:rowId xmlns:a16="http://schemas.microsoft.com/office/drawing/2014/main" val="878287239"/>
                  </a:ext>
                </a:extLst>
              </a:tr>
              <a:tr h="1455534">
                <a:tc>
                  <a:txBody>
                    <a:bodyPr/>
                    <a:lstStyle/>
                    <a:p>
                      <a:r>
                        <a:rPr lang="en-US" sz="2100" dirty="0"/>
                        <a:t>Sustained winds or frequent gusts of 35mph </a:t>
                      </a:r>
                    </a:p>
                    <a:p>
                      <a:r>
                        <a:rPr lang="en-US" sz="2100" dirty="0"/>
                        <a:t>or higher</a:t>
                      </a:r>
                    </a:p>
                  </a:txBody>
                  <a:tcPr marL="108622" marR="108622" marT="54311" marB="54311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Temperatures near or below freezing (32</a:t>
                      </a:r>
                      <a:r>
                        <a:rPr lang="en-US" sz="21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°F)</a:t>
                      </a:r>
                      <a:endParaRPr lang="en-US" sz="2100"/>
                    </a:p>
                  </a:txBody>
                  <a:tcPr marL="108622" marR="108622" marT="54311" marB="5431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A powerful low-pressure system that impacts the Mid-Atlantic and Northeast regions of the US</a:t>
                      </a:r>
                    </a:p>
                  </a:txBody>
                  <a:tcPr marL="108622" marR="108622" marT="54311" marB="54311"/>
                </a:tc>
                <a:extLst>
                  <a:ext uri="{0D108BD9-81ED-4DB2-BD59-A6C34878D82A}">
                    <a16:rowId xmlns:a16="http://schemas.microsoft.com/office/drawing/2014/main" val="2990610704"/>
                  </a:ext>
                </a:extLst>
              </a:tr>
              <a:tr h="1129668">
                <a:tc>
                  <a:txBody>
                    <a:bodyPr/>
                    <a:lstStyle/>
                    <a:p>
                      <a:r>
                        <a:rPr lang="en-US" sz="2100"/>
                        <a:t>Visibility of ¼ mile or less due to falling or blowing snow</a:t>
                      </a:r>
                    </a:p>
                  </a:txBody>
                  <a:tcPr marL="108622" marR="108622" marT="54311" marB="54311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A wintery mix of precipitation</a:t>
                      </a:r>
                    </a:p>
                  </a:txBody>
                  <a:tcPr marL="108622" marR="108622" marT="54311" marB="5431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Features strong northeasterly winds</a:t>
                      </a:r>
                    </a:p>
                  </a:txBody>
                  <a:tcPr marL="108622" marR="108622" marT="54311" marB="54311"/>
                </a:tc>
                <a:extLst>
                  <a:ext uri="{0D108BD9-81ED-4DB2-BD59-A6C34878D82A}">
                    <a16:rowId xmlns:a16="http://schemas.microsoft.com/office/drawing/2014/main" val="3043296903"/>
                  </a:ext>
                </a:extLst>
              </a:tr>
              <a:tr h="1129668">
                <a:tc>
                  <a:txBody>
                    <a:bodyPr/>
                    <a:lstStyle/>
                    <a:p>
                      <a:r>
                        <a:rPr lang="en-US" sz="2100"/>
                        <a:t>Forecasted continuation of these conditions for at least 3 hours</a:t>
                      </a:r>
                    </a:p>
                  </a:txBody>
                  <a:tcPr marL="108622" marR="108622" marT="54311" marB="54311"/>
                </a:tc>
                <a:tc>
                  <a:txBody>
                    <a:bodyPr/>
                    <a:lstStyle/>
                    <a:p>
                      <a:r>
                        <a:rPr lang="en-US" sz="2100"/>
                        <a:t>Precipitation can be in the form of snow, sleet, ice, or freezing rain</a:t>
                      </a:r>
                    </a:p>
                  </a:txBody>
                  <a:tcPr marL="108622" marR="108622" marT="54311" marB="54311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Precipitation can be in any form (rain, snow, mix, etc.)</a:t>
                      </a:r>
                    </a:p>
                  </a:txBody>
                  <a:tcPr marL="108622" marR="108622" marT="54311" marB="54311"/>
                </a:tc>
                <a:extLst>
                  <a:ext uri="{0D108BD9-81ED-4DB2-BD59-A6C34878D82A}">
                    <a16:rowId xmlns:a16="http://schemas.microsoft.com/office/drawing/2014/main" val="1931533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691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9D6D05-F9D0-8947-1DE9-8AAA327E8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DFF36DC8-7498-0923-A282-75BED89A7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2CCD8F-D6D4-794B-5B4B-B3C003D37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3A39B30-1972-063C-0F2F-8577B58A9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34880E5-315D-5515-DBE6-DEF2E744C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F916A95-FC14-ECE2-ECB1-F769C5DE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3B957A-D931-B4D0-DE99-3CDC8FA7D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Nor’easters Defined</a:t>
            </a:r>
          </a:p>
        </p:txBody>
      </p:sp>
      <p:graphicFrame>
        <p:nvGraphicFramePr>
          <p:cNvPr id="46" name="Content Placeholder 2">
            <a:extLst>
              <a:ext uri="{FF2B5EF4-FFF2-40B4-BE49-F238E27FC236}">
                <a16:creationId xmlns:a16="http://schemas.microsoft.com/office/drawing/2014/main" id="{2D946EA8-19AF-6999-C948-73E84414D1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0436201"/>
              </p:ext>
            </p:extLst>
          </p:nvPr>
        </p:nvGraphicFramePr>
        <p:xfrm>
          <a:off x="352540" y="2165969"/>
          <a:ext cx="5633590" cy="3271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0967254-414A-E80A-0EC9-CA686B00A4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8670" y="1644692"/>
            <a:ext cx="5091329" cy="509132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46A13D8-EE66-7EAD-E099-FE1B5124EA9C}"/>
              </a:ext>
            </a:extLst>
          </p:cNvPr>
          <p:cNvGrpSpPr/>
          <p:nvPr/>
        </p:nvGrpSpPr>
        <p:grpSpPr>
          <a:xfrm>
            <a:off x="1078153" y="5603825"/>
            <a:ext cx="3942831" cy="994632"/>
            <a:chOff x="806305" y="5554397"/>
            <a:chExt cx="3942831" cy="994632"/>
          </a:xfrm>
        </p:grpSpPr>
        <p:pic>
          <p:nvPicPr>
            <p:cNvPr id="9" name="Graphic 8" descr="Snow with solid fill">
              <a:extLst>
                <a:ext uri="{FF2B5EF4-FFF2-40B4-BE49-F238E27FC236}">
                  <a16:creationId xmlns:a16="http://schemas.microsoft.com/office/drawing/2014/main" id="{DE418C78-0E75-18E1-F90F-A43EB0C2F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6305" y="5634629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Windy with solid fill">
              <a:extLst>
                <a:ext uri="{FF2B5EF4-FFF2-40B4-BE49-F238E27FC236}">
                  <a16:creationId xmlns:a16="http://schemas.microsoft.com/office/drawing/2014/main" id="{4D18A23F-91E3-EB8F-A2DC-6BAE74D4C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867947" y="5597675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Wave with solid fill">
              <a:extLst>
                <a:ext uri="{FF2B5EF4-FFF2-40B4-BE49-F238E27FC236}">
                  <a16:creationId xmlns:a16="http://schemas.microsoft.com/office/drawing/2014/main" id="{D3E418EC-0EAC-CF0A-BE0F-F98CF3E80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929589" y="5554397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Warning with solid fill">
              <a:extLst>
                <a:ext uri="{FF2B5EF4-FFF2-40B4-BE49-F238E27FC236}">
                  <a16:creationId xmlns:a16="http://schemas.microsoft.com/office/drawing/2014/main" id="{D08DA0FE-3DBA-63D6-8E54-3D244EB7C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991232" y="5636753"/>
              <a:ext cx="757904" cy="757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287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98DF05-EE66-F299-4308-B9AC6ED93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759886-815B-BF4A-4A6F-EDDE526A2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353160"/>
            <a:ext cx="7429142" cy="8985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Types of Nor’easters: The Miller Classification</a:t>
            </a:r>
          </a:p>
        </p:txBody>
      </p:sp>
      <p:graphicFrame>
        <p:nvGraphicFramePr>
          <p:cNvPr id="46" name="Content Placeholder 2">
            <a:extLst>
              <a:ext uri="{FF2B5EF4-FFF2-40B4-BE49-F238E27FC236}">
                <a16:creationId xmlns:a16="http://schemas.microsoft.com/office/drawing/2014/main" id="{5C75137B-5152-C205-3BA8-A161AF1A4F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919918"/>
              </p:ext>
            </p:extLst>
          </p:nvPr>
        </p:nvGraphicFramePr>
        <p:xfrm>
          <a:off x="352540" y="2165969"/>
          <a:ext cx="5743460" cy="3686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A map of different weather conditions&#10;&#10;Description automatically generated">
            <a:extLst>
              <a:ext uri="{FF2B5EF4-FFF2-40B4-BE49-F238E27FC236}">
                <a16:creationId xmlns:a16="http://schemas.microsoft.com/office/drawing/2014/main" id="{8AD209C8-6E03-EC25-0165-A60D6F70F2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165" y="2581197"/>
            <a:ext cx="5131087" cy="32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4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6FCBC1-5033-27C8-31FF-4F79E700C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CFE4A4-4160-B788-64CF-DE29BDD9C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4959603" cy="16429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Historically Significant Nor’easters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A994C-4F05-95E9-26B8-367C01ABF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7" y="2418408"/>
            <a:ext cx="4959603" cy="3522569"/>
          </a:xfrm>
        </p:spPr>
        <p:txBody>
          <a:bodyPr anchor="t">
            <a:normAutofit/>
          </a:bodyPr>
          <a:lstStyle/>
          <a:p>
            <a:r>
              <a:rPr lang="en-US" sz="2000" dirty="0"/>
              <a:t>“100-Hour storm”</a:t>
            </a:r>
          </a:p>
          <a:p>
            <a:pPr>
              <a:buFontTx/>
              <a:buChar char="-"/>
            </a:pPr>
            <a:r>
              <a:rPr lang="en-US" sz="2000" dirty="0">
                <a:sym typeface="Wingdings" panose="05000000000000000000" pitchFamily="2" charset="2"/>
              </a:rPr>
              <a:t>Snowed from February 23 – 28,1969 </a:t>
            </a:r>
          </a:p>
          <a:p>
            <a:pPr>
              <a:buFontTx/>
              <a:buChar char="-"/>
            </a:pPr>
            <a:r>
              <a:rPr lang="en-US" sz="2000" dirty="0">
                <a:sym typeface="Wingdings" panose="05000000000000000000" pitchFamily="2" charset="2"/>
              </a:rPr>
              <a:t>Boston received 26.3” of snow, Blue Hill 38.7”</a:t>
            </a:r>
          </a:p>
          <a:p>
            <a:pPr>
              <a:buFontTx/>
              <a:buChar char="-"/>
            </a:pPr>
            <a:r>
              <a:rPr lang="en-US" sz="2000" dirty="0">
                <a:sym typeface="Wingdings" panose="05000000000000000000" pitchFamily="2" charset="2"/>
              </a:rPr>
              <a:t>Mount Washington recorded 97.8” total with 49.3” falling in one day (Feb 25)</a:t>
            </a:r>
          </a:p>
          <a:p>
            <a:pPr marL="0" indent="0"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53B72F-C200-07B2-F25B-44F64674D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605423" y="489118"/>
            <a:ext cx="5015061" cy="5466007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77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B6E909-92AB-FBEC-EF29-58804AFD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D89C9B-EDBC-F763-A0B5-9CCD2783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1"/>
            <a:ext cx="4959603" cy="16429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Historically Significant Nor’easters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D5F0F-4AD3-1529-B294-5D04B621B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7" y="2418408"/>
            <a:ext cx="4959603" cy="3522569"/>
          </a:xfrm>
        </p:spPr>
        <p:txBody>
          <a:bodyPr anchor="t">
            <a:normAutofit/>
          </a:bodyPr>
          <a:lstStyle/>
          <a:p>
            <a:r>
              <a:rPr lang="en-US" sz="2000" dirty="0"/>
              <a:t>“Blizzard of 1978”</a:t>
            </a:r>
          </a:p>
          <a:p>
            <a:pPr>
              <a:buFontTx/>
              <a:buChar char="-"/>
            </a:pPr>
            <a:r>
              <a:rPr lang="en-US" sz="2000" dirty="0"/>
              <a:t>February 6 – 7</a:t>
            </a:r>
          </a:p>
          <a:p>
            <a:pPr>
              <a:buFontTx/>
              <a:buChar char="-"/>
            </a:pPr>
            <a:r>
              <a:rPr lang="en-US" sz="2000" dirty="0"/>
              <a:t>70 mph winds and 27.1” of snow recorded in Boston</a:t>
            </a:r>
          </a:p>
          <a:p>
            <a:pPr>
              <a:buFontTx/>
              <a:buChar char="-"/>
            </a:pPr>
            <a:r>
              <a:rPr lang="en-US" sz="2000" dirty="0"/>
              <a:t>16ft snowdrifts were reported</a:t>
            </a:r>
          </a:p>
          <a:p>
            <a:pPr>
              <a:buFontTx/>
              <a:buChar char="-"/>
            </a:pPr>
            <a:r>
              <a:rPr lang="en-US" sz="2000" dirty="0"/>
              <a:t>Timing was during the afternoon commute, leaving many cars stranded</a:t>
            </a:r>
          </a:p>
          <a:p>
            <a:pPr>
              <a:buFontTx/>
              <a:buChar char="-"/>
            </a:pPr>
            <a:r>
              <a:rPr lang="en-US" sz="2000" dirty="0"/>
              <a:t>Blue Hill recorded 30.1” of snow during the blizzard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C7CCF31-89AA-B681-43B9-8B1275B45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87" t="28060" r="52650" b="17036"/>
          <a:stretch/>
        </p:blipFill>
        <p:spPr bwMode="auto">
          <a:xfrm>
            <a:off x="7231308" y="489118"/>
            <a:ext cx="3763291" cy="546600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98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72A4F0-3776-FEB3-FA5E-69545EBAF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2EBFA83-D4DB-4CA0-B229-9E44634D7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A515A1-4D80-430E-BE0A-71A290516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476725-64C5-D3FC-F8DB-F000F2807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7016" y="905012"/>
            <a:ext cx="5056442" cy="14354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/>
              <a:t>Historically Significant Nor’easters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A98FE5-6800-2D14-EC6C-6ECAFA189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20807" y="1886648"/>
            <a:ext cx="5468347" cy="307594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742D1-AA2E-E55E-CEA1-DC5E6F721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7016" y="2530162"/>
            <a:ext cx="4589328" cy="2987397"/>
          </a:xfrm>
        </p:spPr>
        <p:txBody>
          <a:bodyPr>
            <a:normAutofit/>
          </a:bodyPr>
          <a:lstStyle/>
          <a:p>
            <a:r>
              <a:rPr lang="en-US" sz="1800" dirty="0"/>
              <a:t>“Blizzard of 2015”</a:t>
            </a:r>
          </a:p>
          <a:p>
            <a:pPr>
              <a:buFontTx/>
              <a:buChar char="-"/>
            </a:pPr>
            <a:r>
              <a:rPr lang="en-US" sz="1800" dirty="0"/>
              <a:t>January 23 – 31</a:t>
            </a:r>
          </a:p>
          <a:p>
            <a:pPr>
              <a:buFontTx/>
              <a:buChar char="-"/>
            </a:pPr>
            <a:r>
              <a:rPr lang="en-US" sz="1800" dirty="0"/>
              <a:t>Impacted our region on the 26th – 28</a:t>
            </a:r>
            <a:r>
              <a:rPr lang="en-US" sz="1800" baseline="30000" dirty="0"/>
              <a:t>th</a:t>
            </a:r>
            <a:endParaRPr lang="en-US" sz="1800" dirty="0"/>
          </a:p>
          <a:p>
            <a:pPr>
              <a:buFontTx/>
              <a:buChar char="-"/>
            </a:pPr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greatest snowstorm on record at Blue Hill with a peak gust of 51mph N and 30.8” of snow</a:t>
            </a:r>
          </a:p>
          <a:p>
            <a:pPr>
              <a:buFontTx/>
              <a:buChar char="-"/>
            </a:pPr>
            <a:r>
              <a:rPr lang="en-US" sz="1800" dirty="0"/>
              <a:t>Snow emergencies were declared in 6 states, with MA receiving the most snowfall</a:t>
            </a:r>
          </a:p>
        </p:txBody>
      </p:sp>
    </p:spTree>
    <p:extLst>
      <p:ext uri="{BB962C8B-B14F-4D97-AF65-F5344CB8AC3E}">
        <p14:creationId xmlns:p14="http://schemas.microsoft.com/office/powerpoint/2010/main" val="793458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04AF13-1FC2-CA2B-C28F-380F59F7F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2F4FB8-7A01-A159-6A76-65944746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Notable Blue Hill Observatory Records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23DE2-0458-DF59-FE57-81D24D097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33297"/>
            <a:ext cx="5387967" cy="4426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Peak Gust: 186mph S (calculated) – Sept 21,1938</a:t>
            </a:r>
          </a:p>
          <a:p>
            <a:pPr marL="0" indent="0">
              <a:buNone/>
            </a:pPr>
            <a:r>
              <a:rPr lang="en-US" sz="1600" i="1" dirty="0"/>
              <a:t>Honorable mentions: 102mph S – Mar 9,1942 &amp; Feb 3,1970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Heaviest Snowfall Event: 27.4 inches – Feb 24,1969</a:t>
            </a:r>
          </a:p>
          <a:p>
            <a:pPr marL="0" indent="0">
              <a:buNone/>
            </a:pPr>
            <a:r>
              <a:rPr lang="en-US" sz="1600" i="1" dirty="0"/>
              <a:t>Honorable mention: 27.1 inches – Jan 29,2022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Greatest Snowstorm: 38.7 inches – Feb 24-28,1969</a:t>
            </a:r>
          </a:p>
          <a:p>
            <a:pPr marL="0" indent="0">
              <a:buNone/>
            </a:pPr>
            <a:r>
              <a:rPr lang="en-US" sz="1600" i="1" dirty="0"/>
              <a:t>Honorable mention: 30.8 inches – Jan 26-28, 2015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Greatest Snow Depth: 46 inches – February 2015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Largest Rain Event: 5.61 inches – Mar 18,1968</a:t>
            </a:r>
          </a:p>
          <a:p>
            <a:pPr marL="0" indent="0">
              <a:buNone/>
            </a:pPr>
            <a:endParaRPr lang="en-US" sz="1300" dirty="0"/>
          </a:p>
        </p:txBody>
      </p:sp>
      <p:pic>
        <p:nvPicPr>
          <p:cNvPr id="8" name="Picture 7" descr="A snow covered hill with a path&#10;&#10;Description automatically generated">
            <a:extLst>
              <a:ext uri="{FF2B5EF4-FFF2-40B4-BE49-F238E27FC236}">
                <a16:creationId xmlns:a16="http://schemas.microsoft.com/office/drawing/2014/main" id="{0F5BFBF9-A011-C92E-24CD-F4208AA3D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3" r="1922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25674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83855C-84AA-73ED-E30C-45EBBF435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3EDDF53-0851-48D4-A466-6FE0DCE91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2" cy="1576446"/>
            <a:chOff x="0" y="0"/>
            <a:chExt cx="12192002" cy="1576446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074D04C-85E8-4A3E-90D7-86A10AE04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4097020A-86B6-43BD-A2AA-66AE72CA31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0C6C743-32FE-4E24-AA22-45D3B1C7C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6B1666-1FAE-F625-BF41-4DA70E669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07695"/>
            <a:ext cx="9724030" cy="8342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Measuring Nor’easter Data - Wind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6026FD-05BE-07FD-31B2-22EB9D27B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448673" y="2200459"/>
            <a:ext cx="1599750" cy="2133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E54380-DF39-7819-D1AF-981E41A9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01402" y="2200459"/>
            <a:ext cx="1375786" cy="2133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064E68-3199-3F9D-2982-40943DEF0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93242" y="2200459"/>
            <a:ext cx="2844001" cy="213300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63337F-7632-79DA-7BB5-6135F92B8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4786744"/>
            <a:ext cx="9448800" cy="1861191"/>
          </a:xfrm>
        </p:spPr>
        <p:txBody>
          <a:bodyPr>
            <a:noAutofit/>
          </a:bodyPr>
          <a:lstStyle/>
          <a:p>
            <a:r>
              <a:rPr lang="en-US" sz="2400" dirty="0"/>
              <a:t>Wind is measured by using </a:t>
            </a:r>
            <a:r>
              <a:rPr lang="en-US" sz="2400"/>
              <a:t>anemometers in </a:t>
            </a:r>
            <a:r>
              <a:rPr lang="en-US" sz="2400" dirty="0"/>
              <a:t>knots and mph</a:t>
            </a:r>
          </a:p>
          <a:p>
            <a:r>
              <a:rPr lang="en-US" sz="2400" dirty="0"/>
              <a:t>Blue Hill currently has 13 working anemometers; 3-cup and aerovane propeller types</a:t>
            </a:r>
          </a:p>
          <a:p>
            <a:r>
              <a:rPr lang="en-US" sz="2400" dirty="0"/>
              <a:t>Manual contacting anemometer to record fastest mile</a:t>
            </a:r>
          </a:p>
        </p:txBody>
      </p:sp>
    </p:spTree>
    <p:extLst>
      <p:ext uri="{BB962C8B-B14F-4D97-AF65-F5344CB8AC3E}">
        <p14:creationId xmlns:p14="http://schemas.microsoft.com/office/powerpoint/2010/main" val="2872506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3107</TotalTime>
  <Words>726</Words>
  <Application>Microsoft Office PowerPoint</Application>
  <PresentationFormat>Widescreen</PresentationFormat>
  <Paragraphs>91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Times New Roman</vt:lpstr>
      <vt:lpstr>Wingdings</vt:lpstr>
      <vt:lpstr>Office Theme</vt:lpstr>
      <vt:lpstr>Nor'easters and their impact on the Blue Hill Region</vt:lpstr>
      <vt:lpstr>Blizzard, Snowstorm, or Nor’easter?</vt:lpstr>
      <vt:lpstr>Nor’easters Defined</vt:lpstr>
      <vt:lpstr>Types of Nor’easters: The Miller Classification</vt:lpstr>
      <vt:lpstr>Historically Significant Nor’easters</vt:lpstr>
      <vt:lpstr>Historically Significant Nor’easters</vt:lpstr>
      <vt:lpstr>Historically Significant Nor’easters</vt:lpstr>
      <vt:lpstr>Notable Blue Hill Observatory Records</vt:lpstr>
      <vt:lpstr>Measuring Nor’easter Data - Wind</vt:lpstr>
      <vt:lpstr>Measuring Nor’easter Data - Precipitation</vt:lpstr>
      <vt:lpstr>Preparing for Nor’easters</vt:lpstr>
      <vt:lpstr>Preparing for Nor’easters Resources</vt:lpstr>
      <vt:lpstr>Cleaning up from Nor’easters</vt:lpstr>
      <vt:lpstr>Cleaning up from Nor’easters- on the trails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Joly, Amanda K</dc:creator>
  <cp:lastModifiedBy>Joly, Amanda K</cp:lastModifiedBy>
  <cp:revision>11</cp:revision>
  <dcterms:created xsi:type="dcterms:W3CDTF">2025-01-26T00:59:11Z</dcterms:created>
  <dcterms:modified xsi:type="dcterms:W3CDTF">2025-02-02T22:04:46Z</dcterms:modified>
</cp:coreProperties>
</file>